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4"/>
  </p:notesMasterIdLst>
  <p:sldIdLst>
    <p:sldId id="262" r:id="rId5"/>
    <p:sldId id="310" r:id="rId6"/>
    <p:sldId id="329" r:id="rId7"/>
    <p:sldId id="265" r:id="rId8"/>
    <p:sldId id="259" r:id="rId9"/>
    <p:sldId id="350" r:id="rId10"/>
    <p:sldId id="316" r:id="rId11"/>
    <p:sldId id="317" r:id="rId12"/>
    <p:sldId id="301" r:id="rId13"/>
    <p:sldId id="357" r:id="rId14"/>
    <p:sldId id="358" r:id="rId15"/>
    <p:sldId id="302" r:id="rId16"/>
    <p:sldId id="306" r:id="rId17"/>
    <p:sldId id="307" r:id="rId18"/>
    <p:sldId id="340" r:id="rId19"/>
    <p:sldId id="359" r:id="rId20"/>
    <p:sldId id="312" r:id="rId21"/>
    <p:sldId id="264" r:id="rId22"/>
    <p:sldId id="263"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3840E"/>
    <a:srgbClr val="19083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529B650-1E9A-48AC-AA27-0EECE780C495}" v="4" dt="2024-03-04T15:19:09.307"/>
    <p1510:client id="{67F48A99-9103-4F44-8AF1-8DAB4BE249D5}" v="185" dt="2024-03-04T22:17:16.155"/>
    <p1510:client id="{8D93998F-6802-42D1-80E3-AB3221239328}" v="11" dt="2024-03-04T14:46:51.01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82" d="100"/>
          <a:sy n="82" d="100"/>
        </p:scale>
        <p:origin x="672"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 Id="rId3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edro Reis" userId="60129a3d-20e4-431b-abeb-e723d35a45f5" providerId="ADAL" clId="{67F48A99-9103-4F44-8AF1-8DAB4BE249D5}"/>
    <pc:docChg chg="undo custSel addSld delSld modSld sldOrd">
      <pc:chgData name="Pedro Reis" userId="60129a3d-20e4-431b-abeb-e723d35a45f5" providerId="ADAL" clId="{67F48A99-9103-4F44-8AF1-8DAB4BE249D5}" dt="2024-03-04T22:17:16.155" v="857"/>
      <pc:docMkLst>
        <pc:docMk/>
      </pc:docMkLst>
      <pc:sldChg chg="modSp add mod">
        <pc:chgData name="Pedro Reis" userId="60129a3d-20e4-431b-abeb-e723d35a45f5" providerId="ADAL" clId="{67F48A99-9103-4F44-8AF1-8DAB4BE249D5}" dt="2024-03-04T21:41:32.298" v="475" actId="27636"/>
        <pc:sldMkLst>
          <pc:docMk/>
          <pc:sldMk cId="953650063" sldId="259"/>
        </pc:sldMkLst>
        <pc:spChg chg="mod">
          <ac:chgData name="Pedro Reis" userId="60129a3d-20e4-431b-abeb-e723d35a45f5" providerId="ADAL" clId="{67F48A99-9103-4F44-8AF1-8DAB4BE249D5}" dt="2024-03-04T21:40:57.529" v="455" actId="404"/>
          <ac:spMkLst>
            <pc:docMk/>
            <pc:sldMk cId="953650063" sldId="259"/>
            <ac:spMk id="2" creationId="{50B5BB70-5C69-976D-8C5A-48105604BF15}"/>
          </ac:spMkLst>
        </pc:spChg>
        <pc:spChg chg="mod">
          <ac:chgData name="Pedro Reis" userId="60129a3d-20e4-431b-abeb-e723d35a45f5" providerId="ADAL" clId="{67F48A99-9103-4F44-8AF1-8DAB4BE249D5}" dt="2024-03-04T21:41:32.298" v="475" actId="27636"/>
          <ac:spMkLst>
            <pc:docMk/>
            <pc:sldMk cId="953650063" sldId="259"/>
            <ac:spMk id="3" creationId="{3C12523D-184F-77DD-AA19-2EFDC1D43D78}"/>
          </ac:spMkLst>
        </pc:spChg>
      </pc:sldChg>
      <pc:sldChg chg="modSp mod">
        <pc:chgData name="Pedro Reis" userId="60129a3d-20e4-431b-abeb-e723d35a45f5" providerId="ADAL" clId="{67F48A99-9103-4F44-8AF1-8DAB4BE249D5}" dt="2024-03-04T21:33:27.226" v="42" actId="20577"/>
        <pc:sldMkLst>
          <pc:docMk/>
          <pc:sldMk cId="4189479326" sldId="262"/>
        </pc:sldMkLst>
        <pc:spChg chg="mod">
          <ac:chgData name="Pedro Reis" userId="60129a3d-20e4-431b-abeb-e723d35a45f5" providerId="ADAL" clId="{67F48A99-9103-4F44-8AF1-8DAB4BE249D5}" dt="2024-03-04T21:33:27.226" v="42" actId="20577"/>
          <ac:spMkLst>
            <pc:docMk/>
            <pc:sldMk cId="4189479326" sldId="262"/>
            <ac:spMk id="2" creationId="{C3484700-34CE-937A-3E61-92BFA8ACDB0F}"/>
          </ac:spMkLst>
        </pc:spChg>
        <pc:spChg chg="mod">
          <ac:chgData name="Pedro Reis" userId="60129a3d-20e4-431b-abeb-e723d35a45f5" providerId="ADAL" clId="{67F48A99-9103-4F44-8AF1-8DAB4BE249D5}" dt="2024-03-04T21:32:32.150" v="34" actId="14100"/>
          <ac:spMkLst>
            <pc:docMk/>
            <pc:sldMk cId="4189479326" sldId="262"/>
            <ac:spMk id="3" creationId="{5DF442D2-27C0-AE2F-7D73-FBE46392357A}"/>
          </ac:spMkLst>
        </pc:spChg>
      </pc:sldChg>
      <pc:sldChg chg="add del">
        <pc:chgData name="Pedro Reis" userId="60129a3d-20e4-431b-abeb-e723d35a45f5" providerId="ADAL" clId="{67F48A99-9103-4F44-8AF1-8DAB4BE249D5}" dt="2024-03-04T22:15:11.674" v="827" actId="47"/>
        <pc:sldMkLst>
          <pc:docMk/>
          <pc:sldMk cId="1766050058" sldId="263"/>
        </pc:sldMkLst>
      </pc:sldChg>
      <pc:sldChg chg="addSp delSp modSp mod">
        <pc:chgData name="Pedro Reis" userId="60129a3d-20e4-431b-abeb-e723d35a45f5" providerId="ADAL" clId="{67F48A99-9103-4F44-8AF1-8DAB4BE249D5}" dt="2024-03-04T21:39:05.409" v="410" actId="20577"/>
        <pc:sldMkLst>
          <pc:docMk/>
          <pc:sldMk cId="3189032281" sldId="264"/>
        </pc:sldMkLst>
        <pc:spChg chg="mod">
          <ac:chgData name="Pedro Reis" userId="60129a3d-20e4-431b-abeb-e723d35a45f5" providerId="ADAL" clId="{67F48A99-9103-4F44-8AF1-8DAB4BE249D5}" dt="2024-03-04T21:38:55.846" v="378" actId="20577"/>
          <ac:spMkLst>
            <pc:docMk/>
            <pc:sldMk cId="3189032281" sldId="264"/>
            <ac:spMk id="2" creationId="{6CADA39B-3C03-CA45-082B-A64EA0C7C05F}"/>
          </ac:spMkLst>
        </pc:spChg>
        <pc:spChg chg="del">
          <ac:chgData name="Pedro Reis" userId="60129a3d-20e4-431b-abeb-e723d35a45f5" providerId="ADAL" clId="{67F48A99-9103-4F44-8AF1-8DAB4BE249D5}" dt="2024-03-04T21:38:32.484" v="315" actId="478"/>
          <ac:spMkLst>
            <pc:docMk/>
            <pc:sldMk cId="3189032281" sldId="264"/>
            <ac:spMk id="3" creationId="{336B09F9-341F-4F88-401F-5084B15A5A5B}"/>
          </ac:spMkLst>
        </pc:spChg>
        <pc:spChg chg="add mod">
          <ac:chgData name="Pedro Reis" userId="60129a3d-20e4-431b-abeb-e723d35a45f5" providerId="ADAL" clId="{67F48A99-9103-4F44-8AF1-8DAB4BE249D5}" dt="2024-03-04T21:38:13.922" v="270"/>
          <ac:spMkLst>
            <pc:docMk/>
            <pc:sldMk cId="3189032281" sldId="264"/>
            <ac:spMk id="6" creationId="{0C2C1964-2D1D-E5AC-194C-BFC0FED5BB9B}"/>
          </ac:spMkLst>
        </pc:spChg>
        <pc:spChg chg="mod">
          <ac:chgData name="Pedro Reis" userId="60129a3d-20e4-431b-abeb-e723d35a45f5" providerId="ADAL" clId="{67F48A99-9103-4F44-8AF1-8DAB4BE249D5}" dt="2024-03-04T21:38:15.472" v="271" actId="1076"/>
          <ac:spMkLst>
            <pc:docMk/>
            <pc:sldMk cId="3189032281" sldId="264"/>
            <ac:spMk id="7" creationId="{A314F5D6-17DD-B1D2-9623-5AE73DBE83BE}"/>
          </ac:spMkLst>
        </pc:spChg>
        <pc:spChg chg="mod">
          <ac:chgData name="Pedro Reis" userId="60129a3d-20e4-431b-abeb-e723d35a45f5" providerId="ADAL" clId="{67F48A99-9103-4F44-8AF1-8DAB4BE249D5}" dt="2024-03-04T21:38:15.472" v="271" actId="1076"/>
          <ac:spMkLst>
            <pc:docMk/>
            <pc:sldMk cId="3189032281" sldId="264"/>
            <ac:spMk id="8" creationId="{82DEEA25-A7CA-6FC9-31E2-35B5C5EAF419}"/>
          </ac:spMkLst>
        </pc:spChg>
        <pc:spChg chg="add mod">
          <ac:chgData name="Pedro Reis" userId="60129a3d-20e4-431b-abeb-e723d35a45f5" providerId="ADAL" clId="{67F48A99-9103-4F44-8AF1-8DAB4BE249D5}" dt="2024-03-04T21:38:28.528" v="312" actId="1035"/>
          <ac:spMkLst>
            <pc:docMk/>
            <pc:sldMk cId="3189032281" sldId="264"/>
            <ac:spMk id="10" creationId="{EE94CED1-36FA-A87C-D1EC-C9885A076EF4}"/>
          </ac:spMkLst>
        </pc:spChg>
        <pc:spChg chg="del">
          <ac:chgData name="Pedro Reis" userId="60129a3d-20e4-431b-abeb-e723d35a45f5" providerId="ADAL" clId="{67F48A99-9103-4F44-8AF1-8DAB4BE249D5}" dt="2024-03-04T21:38:31.459" v="314" actId="478"/>
          <ac:spMkLst>
            <pc:docMk/>
            <pc:sldMk cId="3189032281" sldId="264"/>
            <ac:spMk id="13" creationId="{F3777666-29C7-4EFC-3570-16D76961CFA2}"/>
          </ac:spMkLst>
        </pc:spChg>
        <pc:spChg chg="add mod">
          <ac:chgData name="Pedro Reis" userId="60129a3d-20e4-431b-abeb-e723d35a45f5" providerId="ADAL" clId="{67F48A99-9103-4F44-8AF1-8DAB4BE249D5}" dt="2024-03-04T21:38:46.871" v="357" actId="1035"/>
          <ac:spMkLst>
            <pc:docMk/>
            <pc:sldMk cId="3189032281" sldId="264"/>
            <ac:spMk id="14" creationId="{E437C3D1-0B40-92B3-9242-C172CF052A7F}"/>
          </ac:spMkLst>
        </pc:spChg>
        <pc:spChg chg="add mod">
          <ac:chgData name="Pedro Reis" userId="60129a3d-20e4-431b-abeb-e723d35a45f5" providerId="ADAL" clId="{67F48A99-9103-4F44-8AF1-8DAB4BE249D5}" dt="2024-03-04T21:38:46.871" v="357" actId="1035"/>
          <ac:spMkLst>
            <pc:docMk/>
            <pc:sldMk cId="3189032281" sldId="264"/>
            <ac:spMk id="15" creationId="{8031114D-9DDB-F7DA-5BA1-A2D5430510E4}"/>
          </ac:spMkLst>
        </pc:spChg>
        <pc:spChg chg="add mod">
          <ac:chgData name="Pedro Reis" userId="60129a3d-20e4-431b-abeb-e723d35a45f5" providerId="ADAL" clId="{67F48A99-9103-4F44-8AF1-8DAB4BE249D5}" dt="2024-03-04T21:39:05.409" v="410" actId="20577"/>
          <ac:spMkLst>
            <pc:docMk/>
            <pc:sldMk cId="3189032281" sldId="264"/>
            <ac:spMk id="19" creationId="{AD9BE4EF-25D3-8344-B55C-F0B15CF616C9}"/>
          </ac:spMkLst>
        </pc:spChg>
        <pc:grpChg chg="del mod">
          <ac:chgData name="Pedro Reis" userId="60129a3d-20e4-431b-abeb-e723d35a45f5" providerId="ADAL" clId="{67F48A99-9103-4F44-8AF1-8DAB4BE249D5}" dt="2024-03-04T21:38:29.687" v="313" actId="478"/>
          <ac:grpSpMkLst>
            <pc:docMk/>
            <pc:sldMk cId="3189032281" sldId="264"/>
            <ac:grpSpMk id="4" creationId="{2C9D09E9-5A4D-0101-4A03-D72B37ABC50D}"/>
          </ac:grpSpMkLst>
        </pc:grpChg>
        <pc:picChg chg="mod">
          <ac:chgData name="Pedro Reis" userId="60129a3d-20e4-431b-abeb-e723d35a45f5" providerId="ADAL" clId="{67F48A99-9103-4F44-8AF1-8DAB4BE249D5}" dt="2024-03-04T21:38:15.472" v="271" actId="1076"/>
          <ac:picMkLst>
            <pc:docMk/>
            <pc:sldMk cId="3189032281" sldId="264"/>
            <ac:picMk id="9" creationId="{1A585BFD-A222-5DB2-AF9C-2659AA966D27}"/>
          </ac:picMkLst>
        </pc:picChg>
        <pc:picChg chg="add mod">
          <ac:chgData name="Pedro Reis" userId="60129a3d-20e4-431b-abeb-e723d35a45f5" providerId="ADAL" clId="{67F48A99-9103-4F44-8AF1-8DAB4BE249D5}" dt="2024-03-04T21:38:28.528" v="312" actId="1035"/>
          <ac:picMkLst>
            <pc:docMk/>
            <pc:sldMk cId="3189032281" sldId="264"/>
            <ac:picMk id="11" creationId="{23837F47-E963-5CD0-81AB-9BA8BC2DEE35}"/>
          </ac:picMkLst>
        </pc:picChg>
        <pc:picChg chg="mod">
          <ac:chgData name="Pedro Reis" userId="60129a3d-20e4-431b-abeb-e723d35a45f5" providerId="ADAL" clId="{67F48A99-9103-4F44-8AF1-8DAB4BE249D5}" dt="2024-03-04T21:38:15.472" v="271" actId="1076"/>
          <ac:picMkLst>
            <pc:docMk/>
            <pc:sldMk cId="3189032281" sldId="264"/>
            <ac:picMk id="12" creationId="{497FE2CB-080A-38EB-FFF2-798724D3A67A}"/>
          </ac:picMkLst>
        </pc:picChg>
        <pc:picChg chg="add mod">
          <ac:chgData name="Pedro Reis" userId="60129a3d-20e4-431b-abeb-e723d35a45f5" providerId="ADAL" clId="{67F48A99-9103-4F44-8AF1-8DAB4BE249D5}" dt="2024-03-04T21:38:46.871" v="357" actId="1035"/>
          <ac:picMkLst>
            <pc:docMk/>
            <pc:sldMk cId="3189032281" sldId="264"/>
            <ac:picMk id="16" creationId="{204C0619-1F9A-450E-B41C-10B0EDAE80C4}"/>
          </ac:picMkLst>
        </pc:picChg>
        <pc:picChg chg="add mod">
          <ac:chgData name="Pedro Reis" userId="60129a3d-20e4-431b-abeb-e723d35a45f5" providerId="ADAL" clId="{67F48A99-9103-4F44-8AF1-8DAB4BE249D5}" dt="2024-03-04T21:38:28.528" v="312" actId="1035"/>
          <ac:picMkLst>
            <pc:docMk/>
            <pc:sldMk cId="3189032281" sldId="264"/>
            <ac:picMk id="17" creationId="{9E3CAC17-9327-648A-D74B-367E3C604A13}"/>
          </ac:picMkLst>
        </pc:picChg>
      </pc:sldChg>
      <pc:sldChg chg="addSp delSp modSp mod ord modClrScheme chgLayout">
        <pc:chgData name="Pedro Reis" userId="60129a3d-20e4-431b-abeb-e723d35a45f5" providerId="ADAL" clId="{67F48A99-9103-4F44-8AF1-8DAB4BE249D5}" dt="2024-03-04T21:40:47.067" v="448"/>
        <pc:sldMkLst>
          <pc:docMk/>
          <pc:sldMk cId="1231421597" sldId="265"/>
        </pc:sldMkLst>
        <pc:spChg chg="mod ord">
          <ac:chgData name="Pedro Reis" userId="60129a3d-20e4-431b-abeb-e723d35a45f5" providerId="ADAL" clId="{67F48A99-9103-4F44-8AF1-8DAB4BE249D5}" dt="2024-03-04T21:36:36.837" v="193" actId="27636"/>
          <ac:spMkLst>
            <pc:docMk/>
            <pc:sldMk cId="1231421597" sldId="265"/>
            <ac:spMk id="2" creationId="{63722F56-76ED-DC5A-AC12-F04CE9755D72}"/>
          </ac:spMkLst>
        </pc:spChg>
        <pc:spChg chg="del">
          <ac:chgData name="Pedro Reis" userId="60129a3d-20e4-431b-abeb-e723d35a45f5" providerId="ADAL" clId="{67F48A99-9103-4F44-8AF1-8DAB4BE249D5}" dt="2024-03-04T21:33:46.498" v="43" actId="478"/>
          <ac:spMkLst>
            <pc:docMk/>
            <pc:sldMk cId="1231421597" sldId="265"/>
            <ac:spMk id="3" creationId="{4F2A7F84-280D-4CB8-2776-BC1E9B06D895}"/>
          </ac:spMkLst>
        </pc:spChg>
        <pc:spChg chg="mod">
          <ac:chgData name="Pedro Reis" userId="60129a3d-20e4-431b-abeb-e723d35a45f5" providerId="ADAL" clId="{67F48A99-9103-4F44-8AF1-8DAB4BE249D5}" dt="2024-03-04T21:37:02.786" v="232" actId="1076"/>
          <ac:spMkLst>
            <pc:docMk/>
            <pc:sldMk cId="1231421597" sldId="265"/>
            <ac:spMk id="4" creationId="{DF045080-81A2-C953-E28B-4ECEA6561F13}"/>
          </ac:spMkLst>
        </pc:spChg>
        <pc:spChg chg="add del mod">
          <ac:chgData name="Pedro Reis" userId="60129a3d-20e4-431b-abeb-e723d35a45f5" providerId="ADAL" clId="{67F48A99-9103-4F44-8AF1-8DAB4BE249D5}" dt="2024-03-04T21:33:48.077" v="44" actId="478"/>
          <ac:spMkLst>
            <pc:docMk/>
            <pc:sldMk cId="1231421597" sldId="265"/>
            <ac:spMk id="7" creationId="{669EA224-1225-58CE-1D93-DB4CFD860DCB}"/>
          </ac:spMkLst>
        </pc:spChg>
        <pc:spChg chg="add del mod">
          <ac:chgData name="Pedro Reis" userId="60129a3d-20e4-431b-abeb-e723d35a45f5" providerId="ADAL" clId="{67F48A99-9103-4F44-8AF1-8DAB4BE249D5}" dt="2024-03-04T21:35:24.656" v="153" actId="478"/>
          <ac:spMkLst>
            <pc:docMk/>
            <pc:sldMk cId="1231421597" sldId="265"/>
            <ac:spMk id="8" creationId="{A0DE84CA-C12E-F7D9-69F3-3C4C4D429353}"/>
          </ac:spMkLst>
        </pc:spChg>
        <pc:spChg chg="add mod ord">
          <ac:chgData name="Pedro Reis" userId="60129a3d-20e4-431b-abeb-e723d35a45f5" providerId="ADAL" clId="{67F48A99-9103-4F44-8AF1-8DAB4BE249D5}" dt="2024-03-04T21:36:41.617" v="195" actId="27636"/>
          <ac:spMkLst>
            <pc:docMk/>
            <pc:sldMk cId="1231421597" sldId="265"/>
            <ac:spMk id="9" creationId="{9217A6EF-984B-7EE1-120C-9107888372EF}"/>
          </ac:spMkLst>
        </pc:spChg>
        <pc:spChg chg="add mod">
          <ac:chgData name="Pedro Reis" userId="60129a3d-20e4-431b-abeb-e723d35a45f5" providerId="ADAL" clId="{67F48A99-9103-4F44-8AF1-8DAB4BE249D5}" dt="2024-03-04T21:37:24.335" v="236" actId="14100"/>
          <ac:spMkLst>
            <pc:docMk/>
            <pc:sldMk cId="1231421597" sldId="265"/>
            <ac:spMk id="16" creationId="{BD8D3228-B206-E913-4F7B-D30C87788227}"/>
          </ac:spMkLst>
        </pc:spChg>
        <pc:spChg chg="add mod">
          <ac:chgData name="Pedro Reis" userId="60129a3d-20e4-431b-abeb-e723d35a45f5" providerId="ADAL" clId="{67F48A99-9103-4F44-8AF1-8DAB4BE249D5}" dt="2024-03-04T21:37:17.494" v="234" actId="1076"/>
          <ac:spMkLst>
            <pc:docMk/>
            <pc:sldMk cId="1231421597" sldId="265"/>
            <ac:spMk id="17" creationId="{CDDBF0DA-5AE9-F0BB-72D3-215FDB4B6A6F}"/>
          </ac:spMkLst>
        </pc:spChg>
        <pc:spChg chg="add mod">
          <ac:chgData name="Pedro Reis" userId="60129a3d-20e4-431b-abeb-e723d35a45f5" providerId="ADAL" clId="{67F48A99-9103-4F44-8AF1-8DAB4BE249D5}" dt="2024-03-04T21:37:38.311" v="264" actId="14100"/>
          <ac:spMkLst>
            <pc:docMk/>
            <pc:sldMk cId="1231421597" sldId="265"/>
            <ac:spMk id="19" creationId="{245146D6-C281-5A42-8EA9-17A517952533}"/>
          </ac:spMkLst>
        </pc:spChg>
        <pc:spChg chg="add mod">
          <ac:chgData name="Pedro Reis" userId="60129a3d-20e4-431b-abeb-e723d35a45f5" providerId="ADAL" clId="{67F48A99-9103-4F44-8AF1-8DAB4BE249D5}" dt="2024-03-04T21:37:33.837" v="256" actId="1037"/>
          <ac:spMkLst>
            <pc:docMk/>
            <pc:sldMk cId="1231421597" sldId="265"/>
            <ac:spMk id="20" creationId="{9086F585-9FC9-E781-E374-905DCB771C87}"/>
          </ac:spMkLst>
        </pc:spChg>
        <pc:spChg chg="add mod">
          <ac:chgData name="Pedro Reis" userId="60129a3d-20e4-431b-abeb-e723d35a45f5" providerId="ADAL" clId="{67F48A99-9103-4F44-8AF1-8DAB4BE249D5}" dt="2024-03-04T21:36:58.293" v="230" actId="1037"/>
          <ac:spMkLst>
            <pc:docMk/>
            <pc:sldMk cId="1231421597" sldId="265"/>
            <ac:spMk id="22" creationId="{735E277A-C100-B579-3782-8EBAAA2C73E3}"/>
          </ac:spMkLst>
        </pc:spChg>
        <pc:spChg chg="add mod">
          <ac:chgData name="Pedro Reis" userId="60129a3d-20e4-431b-abeb-e723d35a45f5" providerId="ADAL" clId="{67F48A99-9103-4F44-8AF1-8DAB4BE249D5}" dt="2024-03-04T21:35:45.228" v="168" actId="14100"/>
          <ac:spMkLst>
            <pc:docMk/>
            <pc:sldMk cId="1231421597" sldId="265"/>
            <ac:spMk id="23" creationId="{F87F8B84-E141-3654-6A3B-9E6F5A4AB418}"/>
          </ac:spMkLst>
        </pc:spChg>
        <pc:spChg chg="add mod">
          <ac:chgData name="Pedro Reis" userId="60129a3d-20e4-431b-abeb-e723d35a45f5" providerId="ADAL" clId="{67F48A99-9103-4F44-8AF1-8DAB4BE249D5}" dt="2024-03-04T21:35:56.195" v="182" actId="20577"/>
          <ac:spMkLst>
            <pc:docMk/>
            <pc:sldMk cId="1231421597" sldId="265"/>
            <ac:spMk id="25" creationId="{7CE80587-F720-5875-DD1E-3A561AA2758E}"/>
          </ac:spMkLst>
        </pc:spChg>
        <pc:grpChg chg="del">
          <ac:chgData name="Pedro Reis" userId="60129a3d-20e4-431b-abeb-e723d35a45f5" providerId="ADAL" clId="{67F48A99-9103-4F44-8AF1-8DAB4BE249D5}" dt="2024-03-04T21:33:50.129" v="45" actId="478"/>
          <ac:grpSpMkLst>
            <pc:docMk/>
            <pc:sldMk cId="1231421597" sldId="265"/>
            <ac:grpSpMk id="10" creationId="{3E088707-50E6-D8BC-EB13-DD91BC4BAB31}"/>
          </ac:grpSpMkLst>
        </pc:grpChg>
        <pc:picChg chg="del mod">
          <ac:chgData name="Pedro Reis" userId="60129a3d-20e4-431b-abeb-e723d35a45f5" providerId="ADAL" clId="{67F48A99-9103-4F44-8AF1-8DAB4BE249D5}" dt="2024-03-04T21:33:51.061" v="47" actId="478"/>
          <ac:picMkLst>
            <pc:docMk/>
            <pc:sldMk cId="1231421597" sldId="265"/>
            <ac:picMk id="5" creationId="{2FBBC4AA-9311-34CB-DAEE-BF017AF24CAC}"/>
          </ac:picMkLst>
        </pc:picChg>
        <pc:picChg chg="add mod">
          <ac:chgData name="Pedro Reis" userId="60129a3d-20e4-431b-abeb-e723d35a45f5" providerId="ADAL" clId="{67F48A99-9103-4F44-8AF1-8DAB4BE249D5}" dt="2024-03-04T21:35:17.865" v="151" actId="1076"/>
          <ac:picMkLst>
            <pc:docMk/>
            <pc:sldMk cId="1231421597" sldId="265"/>
            <ac:picMk id="15" creationId="{E9353525-0C68-52DE-184A-88826A8BDC4F}"/>
          </ac:picMkLst>
        </pc:picChg>
        <pc:picChg chg="add mod">
          <ac:chgData name="Pedro Reis" userId="60129a3d-20e4-431b-abeb-e723d35a45f5" providerId="ADAL" clId="{67F48A99-9103-4F44-8AF1-8DAB4BE249D5}" dt="2024-03-04T21:37:17.494" v="234" actId="1076"/>
          <ac:picMkLst>
            <pc:docMk/>
            <pc:sldMk cId="1231421597" sldId="265"/>
            <ac:picMk id="18" creationId="{3F9510D9-D9A2-DD7A-C27F-010A03E9165E}"/>
          </ac:picMkLst>
        </pc:picChg>
        <pc:picChg chg="add mod">
          <ac:chgData name="Pedro Reis" userId="60129a3d-20e4-431b-abeb-e723d35a45f5" providerId="ADAL" clId="{67F48A99-9103-4F44-8AF1-8DAB4BE249D5}" dt="2024-03-04T21:37:33.837" v="256" actId="1037"/>
          <ac:picMkLst>
            <pc:docMk/>
            <pc:sldMk cId="1231421597" sldId="265"/>
            <ac:picMk id="21" creationId="{7702DF01-9F00-EB2D-A37E-A46D7756DD82}"/>
          </ac:picMkLst>
        </pc:picChg>
        <pc:picChg chg="add mod">
          <ac:chgData name="Pedro Reis" userId="60129a3d-20e4-431b-abeb-e723d35a45f5" providerId="ADAL" clId="{67F48A99-9103-4F44-8AF1-8DAB4BE249D5}" dt="2024-03-04T21:36:55.812" v="224" actId="1037"/>
          <ac:picMkLst>
            <pc:docMk/>
            <pc:sldMk cId="1231421597" sldId="265"/>
            <ac:picMk id="24" creationId="{E36634B0-171C-30F0-3A14-7F2E8D05FFE7}"/>
          </ac:picMkLst>
        </pc:picChg>
      </pc:sldChg>
      <pc:sldChg chg="del">
        <pc:chgData name="Pedro Reis" userId="60129a3d-20e4-431b-abeb-e723d35a45f5" providerId="ADAL" clId="{67F48A99-9103-4F44-8AF1-8DAB4BE249D5}" dt="2024-03-04T21:39:12.319" v="411" actId="47"/>
        <pc:sldMkLst>
          <pc:docMk/>
          <pc:sldMk cId="3912865110" sldId="269"/>
        </pc:sldMkLst>
      </pc:sldChg>
      <pc:sldChg chg="del">
        <pc:chgData name="Pedro Reis" userId="60129a3d-20e4-431b-abeb-e723d35a45f5" providerId="ADAL" clId="{67F48A99-9103-4F44-8AF1-8DAB4BE249D5}" dt="2024-03-04T21:39:15.211" v="412" actId="47"/>
        <pc:sldMkLst>
          <pc:docMk/>
          <pc:sldMk cId="691263678" sldId="270"/>
        </pc:sldMkLst>
      </pc:sldChg>
      <pc:sldChg chg="delSp modSp add mod setBg delDesignElem">
        <pc:chgData name="Pedro Reis" userId="60129a3d-20e4-431b-abeb-e723d35a45f5" providerId="ADAL" clId="{67F48A99-9103-4F44-8AF1-8DAB4BE249D5}" dt="2024-03-04T22:07:21.061" v="654" actId="1076"/>
        <pc:sldMkLst>
          <pc:docMk/>
          <pc:sldMk cId="1634841344" sldId="301"/>
        </pc:sldMkLst>
        <pc:spChg chg="mod">
          <ac:chgData name="Pedro Reis" userId="60129a3d-20e4-431b-abeb-e723d35a45f5" providerId="ADAL" clId="{67F48A99-9103-4F44-8AF1-8DAB4BE249D5}" dt="2024-03-04T22:07:17.915" v="653" actId="14100"/>
          <ac:spMkLst>
            <pc:docMk/>
            <pc:sldMk cId="1634841344" sldId="301"/>
            <ac:spMk id="2" creationId="{2C564A33-5D40-6160-E869-5B7128FE5E97}"/>
          </ac:spMkLst>
        </pc:spChg>
        <pc:spChg chg="mod">
          <ac:chgData name="Pedro Reis" userId="60129a3d-20e4-431b-abeb-e723d35a45f5" providerId="ADAL" clId="{67F48A99-9103-4F44-8AF1-8DAB4BE249D5}" dt="2024-03-04T22:07:21.061" v="654" actId="1076"/>
          <ac:spMkLst>
            <pc:docMk/>
            <pc:sldMk cId="1634841344" sldId="301"/>
            <ac:spMk id="3" creationId="{7BEA86F4-DDE8-936D-EF52-A8A8FBF471B2}"/>
          </ac:spMkLst>
        </pc:spChg>
        <pc:spChg chg="del">
          <ac:chgData name="Pedro Reis" userId="60129a3d-20e4-431b-abeb-e723d35a45f5" providerId="ADAL" clId="{67F48A99-9103-4F44-8AF1-8DAB4BE249D5}" dt="2024-03-04T22:07:07.271" v="645"/>
          <ac:spMkLst>
            <pc:docMk/>
            <pc:sldMk cId="1634841344" sldId="301"/>
            <ac:spMk id="24" creationId="{9B7AD9F6-8CE7-4299-8FC6-328F4DCD3FF9}"/>
          </ac:spMkLst>
        </pc:spChg>
        <pc:spChg chg="del">
          <ac:chgData name="Pedro Reis" userId="60129a3d-20e4-431b-abeb-e723d35a45f5" providerId="ADAL" clId="{67F48A99-9103-4F44-8AF1-8DAB4BE249D5}" dt="2024-03-04T22:07:07.271" v="645"/>
          <ac:spMkLst>
            <pc:docMk/>
            <pc:sldMk cId="1634841344" sldId="301"/>
            <ac:spMk id="25" creationId="{F49775AF-8896-43EE-92C6-83497D6DC56F}"/>
          </ac:spMkLst>
        </pc:spChg>
      </pc:sldChg>
      <pc:sldChg chg="delSp modSp add mod setBg delDesignElem">
        <pc:chgData name="Pedro Reis" userId="60129a3d-20e4-431b-abeb-e723d35a45f5" providerId="ADAL" clId="{67F48A99-9103-4F44-8AF1-8DAB4BE249D5}" dt="2024-03-04T22:10:04.973" v="706" actId="1076"/>
        <pc:sldMkLst>
          <pc:docMk/>
          <pc:sldMk cId="438252667" sldId="302"/>
        </pc:sldMkLst>
        <pc:spChg chg="mod">
          <ac:chgData name="Pedro Reis" userId="60129a3d-20e4-431b-abeb-e723d35a45f5" providerId="ADAL" clId="{67F48A99-9103-4F44-8AF1-8DAB4BE249D5}" dt="2024-03-04T22:09:57.991" v="704" actId="14100"/>
          <ac:spMkLst>
            <pc:docMk/>
            <pc:sldMk cId="438252667" sldId="302"/>
            <ac:spMk id="2" creationId="{2C564A33-5D40-6160-E869-5B7128FE5E97}"/>
          </ac:spMkLst>
        </pc:spChg>
        <pc:spChg chg="mod">
          <ac:chgData name="Pedro Reis" userId="60129a3d-20e4-431b-abeb-e723d35a45f5" providerId="ADAL" clId="{67F48A99-9103-4F44-8AF1-8DAB4BE249D5}" dt="2024-03-04T22:10:04.973" v="706" actId="1076"/>
          <ac:spMkLst>
            <pc:docMk/>
            <pc:sldMk cId="438252667" sldId="302"/>
            <ac:spMk id="3" creationId="{7BEA86F4-DDE8-936D-EF52-A8A8FBF471B2}"/>
          </ac:spMkLst>
        </pc:spChg>
        <pc:spChg chg="del">
          <ac:chgData name="Pedro Reis" userId="60129a3d-20e4-431b-abeb-e723d35a45f5" providerId="ADAL" clId="{67F48A99-9103-4F44-8AF1-8DAB4BE249D5}" dt="2024-03-04T22:09:43.460" v="694"/>
          <ac:spMkLst>
            <pc:docMk/>
            <pc:sldMk cId="438252667" sldId="302"/>
            <ac:spMk id="57" creationId="{9B7AD9F6-8CE7-4299-8FC6-328F4DCD3FF9}"/>
          </ac:spMkLst>
        </pc:spChg>
        <pc:spChg chg="del">
          <ac:chgData name="Pedro Reis" userId="60129a3d-20e4-431b-abeb-e723d35a45f5" providerId="ADAL" clId="{67F48A99-9103-4F44-8AF1-8DAB4BE249D5}" dt="2024-03-04T22:09:43.460" v="694"/>
          <ac:spMkLst>
            <pc:docMk/>
            <pc:sldMk cId="438252667" sldId="302"/>
            <ac:spMk id="58" creationId="{F49775AF-8896-43EE-92C6-83497D6DC56F}"/>
          </ac:spMkLst>
        </pc:spChg>
      </pc:sldChg>
      <pc:sldChg chg="delSp add del setBg delDesignElem">
        <pc:chgData name="Pedro Reis" userId="60129a3d-20e4-431b-abeb-e723d35a45f5" providerId="ADAL" clId="{67F48A99-9103-4F44-8AF1-8DAB4BE249D5}" dt="2024-03-04T22:07:51.886" v="659" actId="47"/>
        <pc:sldMkLst>
          <pc:docMk/>
          <pc:sldMk cId="327992083" sldId="303"/>
        </pc:sldMkLst>
        <pc:spChg chg="del">
          <ac:chgData name="Pedro Reis" userId="60129a3d-20e4-431b-abeb-e723d35a45f5" providerId="ADAL" clId="{67F48A99-9103-4F44-8AF1-8DAB4BE249D5}" dt="2024-03-04T22:07:40.153" v="658"/>
          <ac:spMkLst>
            <pc:docMk/>
            <pc:sldMk cId="327992083" sldId="303"/>
            <ac:spMk id="109" creationId="{4D24BFD5-D814-402B-B6C4-EEF6AE14B0F2}"/>
          </ac:spMkLst>
        </pc:spChg>
        <pc:spChg chg="del">
          <ac:chgData name="Pedro Reis" userId="60129a3d-20e4-431b-abeb-e723d35a45f5" providerId="ADAL" clId="{67F48A99-9103-4F44-8AF1-8DAB4BE249D5}" dt="2024-03-04T22:07:40.153" v="658"/>
          <ac:spMkLst>
            <pc:docMk/>
            <pc:sldMk cId="327992083" sldId="303"/>
            <ac:spMk id="110" creationId="{36FED7E8-9A97-475F-9FA4-113410D4433B}"/>
          </ac:spMkLst>
        </pc:spChg>
        <pc:spChg chg="del">
          <ac:chgData name="Pedro Reis" userId="60129a3d-20e4-431b-abeb-e723d35a45f5" providerId="ADAL" clId="{67F48A99-9103-4F44-8AF1-8DAB4BE249D5}" dt="2024-03-04T22:07:40.153" v="658"/>
          <ac:spMkLst>
            <pc:docMk/>
            <pc:sldMk cId="327992083" sldId="303"/>
            <ac:spMk id="111" creationId="{2A39B854-4B6C-4F7F-A602-6F97770CED70}"/>
          </ac:spMkLst>
        </pc:spChg>
      </pc:sldChg>
      <pc:sldChg chg="delSp modSp add mod setBg delDesignElem">
        <pc:chgData name="Pedro Reis" userId="60129a3d-20e4-431b-abeb-e723d35a45f5" providerId="ADAL" clId="{67F48A99-9103-4F44-8AF1-8DAB4BE249D5}" dt="2024-03-04T22:11:09.690" v="768" actId="20577"/>
        <pc:sldMkLst>
          <pc:docMk/>
          <pc:sldMk cId="3082169979" sldId="306"/>
        </pc:sldMkLst>
        <pc:spChg chg="mod">
          <ac:chgData name="Pedro Reis" userId="60129a3d-20e4-431b-abeb-e723d35a45f5" providerId="ADAL" clId="{67F48A99-9103-4F44-8AF1-8DAB4BE249D5}" dt="2024-03-04T22:10:28.494" v="717" actId="14100"/>
          <ac:spMkLst>
            <pc:docMk/>
            <pc:sldMk cId="3082169979" sldId="306"/>
            <ac:spMk id="2" creationId="{2C564A33-5D40-6160-E869-5B7128FE5E97}"/>
          </ac:spMkLst>
        </pc:spChg>
        <pc:spChg chg="mod">
          <ac:chgData name="Pedro Reis" userId="60129a3d-20e4-431b-abeb-e723d35a45f5" providerId="ADAL" clId="{67F48A99-9103-4F44-8AF1-8DAB4BE249D5}" dt="2024-03-04T22:11:09.690" v="768" actId="20577"/>
          <ac:spMkLst>
            <pc:docMk/>
            <pc:sldMk cId="3082169979" sldId="306"/>
            <ac:spMk id="3" creationId="{7BEA86F4-DDE8-936D-EF52-A8A8FBF471B2}"/>
          </ac:spMkLst>
        </pc:spChg>
        <pc:spChg chg="del">
          <ac:chgData name="Pedro Reis" userId="60129a3d-20e4-431b-abeb-e723d35a45f5" providerId="ADAL" clId="{67F48A99-9103-4F44-8AF1-8DAB4BE249D5}" dt="2024-03-04T22:10:17.321" v="708"/>
          <ac:spMkLst>
            <pc:docMk/>
            <pc:sldMk cId="3082169979" sldId="306"/>
            <ac:spMk id="33" creationId="{9B7AD9F6-8CE7-4299-8FC6-328F4DCD3FF9}"/>
          </ac:spMkLst>
        </pc:spChg>
        <pc:spChg chg="del">
          <ac:chgData name="Pedro Reis" userId="60129a3d-20e4-431b-abeb-e723d35a45f5" providerId="ADAL" clId="{67F48A99-9103-4F44-8AF1-8DAB4BE249D5}" dt="2024-03-04T22:10:17.321" v="708"/>
          <ac:spMkLst>
            <pc:docMk/>
            <pc:sldMk cId="3082169979" sldId="306"/>
            <ac:spMk id="34" creationId="{F49775AF-8896-43EE-92C6-83497D6DC56F}"/>
          </ac:spMkLst>
        </pc:spChg>
      </pc:sldChg>
      <pc:sldChg chg="delSp modSp add mod setBg delDesignElem">
        <pc:chgData name="Pedro Reis" userId="60129a3d-20e4-431b-abeb-e723d35a45f5" providerId="ADAL" clId="{67F48A99-9103-4F44-8AF1-8DAB4BE249D5}" dt="2024-03-04T22:11:58.012" v="786" actId="1076"/>
        <pc:sldMkLst>
          <pc:docMk/>
          <pc:sldMk cId="268716920" sldId="307"/>
        </pc:sldMkLst>
        <pc:spChg chg="mod">
          <ac:chgData name="Pedro Reis" userId="60129a3d-20e4-431b-abeb-e723d35a45f5" providerId="ADAL" clId="{67F48A99-9103-4F44-8AF1-8DAB4BE249D5}" dt="2024-03-04T22:11:55.459" v="785" actId="14100"/>
          <ac:spMkLst>
            <pc:docMk/>
            <pc:sldMk cId="268716920" sldId="307"/>
            <ac:spMk id="2" creationId="{2C564A33-5D40-6160-E869-5B7128FE5E97}"/>
          </ac:spMkLst>
        </pc:spChg>
        <pc:spChg chg="mod">
          <ac:chgData name="Pedro Reis" userId="60129a3d-20e4-431b-abeb-e723d35a45f5" providerId="ADAL" clId="{67F48A99-9103-4F44-8AF1-8DAB4BE249D5}" dt="2024-03-04T22:11:58.012" v="786" actId="1076"/>
          <ac:spMkLst>
            <pc:docMk/>
            <pc:sldMk cId="268716920" sldId="307"/>
            <ac:spMk id="3" creationId="{7BEA86F4-DDE8-936D-EF52-A8A8FBF471B2}"/>
          </ac:spMkLst>
        </pc:spChg>
        <pc:spChg chg="del">
          <ac:chgData name="Pedro Reis" userId="60129a3d-20e4-431b-abeb-e723d35a45f5" providerId="ADAL" clId="{67F48A99-9103-4F44-8AF1-8DAB4BE249D5}" dt="2024-03-04T22:11:38.750" v="770"/>
          <ac:spMkLst>
            <pc:docMk/>
            <pc:sldMk cId="268716920" sldId="307"/>
            <ac:spMk id="13" creationId="{9B7AD9F6-8CE7-4299-8FC6-328F4DCD3FF9}"/>
          </ac:spMkLst>
        </pc:spChg>
        <pc:spChg chg="del">
          <ac:chgData name="Pedro Reis" userId="60129a3d-20e4-431b-abeb-e723d35a45f5" providerId="ADAL" clId="{67F48A99-9103-4F44-8AF1-8DAB4BE249D5}" dt="2024-03-04T22:11:38.750" v="770"/>
          <ac:spMkLst>
            <pc:docMk/>
            <pc:sldMk cId="268716920" sldId="307"/>
            <ac:spMk id="14" creationId="{F49775AF-8896-43EE-92C6-83497D6DC56F}"/>
          </ac:spMkLst>
        </pc:spChg>
      </pc:sldChg>
      <pc:sldChg chg="add">
        <pc:chgData name="Pedro Reis" userId="60129a3d-20e4-431b-abeb-e723d35a45f5" providerId="ADAL" clId="{67F48A99-9103-4F44-8AF1-8DAB4BE249D5}" dt="2024-03-04T21:39:27.281" v="414"/>
        <pc:sldMkLst>
          <pc:docMk/>
          <pc:sldMk cId="2962956487" sldId="310"/>
        </pc:sldMkLst>
      </pc:sldChg>
      <pc:sldChg chg="new del">
        <pc:chgData name="Pedro Reis" userId="60129a3d-20e4-431b-abeb-e723d35a45f5" providerId="ADAL" clId="{67F48A99-9103-4F44-8AF1-8DAB4BE249D5}" dt="2024-03-04T21:40:48.958" v="449" actId="47"/>
        <pc:sldMkLst>
          <pc:docMk/>
          <pc:sldMk cId="4053574857" sldId="311"/>
        </pc:sldMkLst>
      </pc:sldChg>
      <pc:sldChg chg="modSp add mod modAnim">
        <pc:chgData name="Pedro Reis" userId="60129a3d-20e4-431b-abeb-e723d35a45f5" providerId="ADAL" clId="{67F48A99-9103-4F44-8AF1-8DAB4BE249D5}" dt="2024-03-04T22:17:16.155" v="857"/>
        <pc:sldMkLst>
          <pc:docMk/>
          <pc:sldMk cId="3948388815" sldId="312"/>
        </pc:sldMkLst>
        <pc:spChg chg="mod">
          <ac:chgData name="Pedro Reis" userId="60129a3d-20e4-431b-abeb-e723d35a45f5" providerId="ADAL" clId="{67F48A99-9103-4F44-8AF1-8DAB4BE249D5}" dt="2024-03-04T22:16:18.287" v="835" actId="20577"/>
          <ac:spMkLst>
            <pc:docMk/>
            <pc:sldMk cId="3948388815" sldId="312"/>
            <ac:spMk id="2" creationId="{2C564A33-5D40-6160-E869-5B7128FE5E97}"/>
          </ac:spMkLst>
        </pc:spChg>
        <pc:spChg chg="mod">
          <ac:chgData name="Pedro Reis" userId="60129a3d-20e4-431b-abeb-e723d35a45f5" providerId="ADAL" clId="{67F48A99-9103-4F44-8AF1-8DAB4BE249D5}" dt="2024-03-04T22:16:47.986" v="856" actId="20577"/>
          <ac:spMkLst>
            <pc:docMk/>
            <pc:sldMk cId="3948388815" sldId="312"/>
            <ac:spMk id="3" creationId="{7BEA86F4-DDE8-936D-EF52-A8A8FBF471B2}"/>
          </ac:spMkLst>
        </pc:spChg>
      </pc:sldChg>
      <pc:sldChg chg="delSp modSp add mod setBg delDesignElem">
        <pc:chgData name="Pedro Reis" userId="60129a3d-20e4-431b-abeb-e723d35a45f5" providerId="ADAL" clId="{67F48A99-9103-4F44-8AF1-8DAB4BE249D5}" dt="2024-03-04T21:42:14.529" v="488" actId="14100"/>
        <pc:sldMkLst>
          <pc:docMk/>
          <pc:sldMk cId="1279619454" sldId="316"/>
        </pc:sldMkLst>
        <pc:spChg chg="mod">
          <ac:chgData name="Pedro Reis" userId="60129a3d-20e4-431b-abeb-e723d35a45f5" providerId="ADAL" clId="{67F48A99-9103-4F44-8AF1-8DAB4BE249D5}" dt="2024-03-04T21:42:14.529" v="488" actId="14100"/>
          <ac:spMkLst>
            <pc:docMk/>
            <pc:sldMk cId="1279619454" sldId="316"/>
            <ac:spMk id="2" creationId="{2C564A33-5D40-6160-E869-5B7128FE5E97}"/>
          </ac:spMkLst>
        </pc:spChg>
        <pc:spChg chg="mod">
          <ac:chgData name="Pedro Reis" userId="60129a3d-20e4-431b-abeb-e723d35a45f5" providerId="ADAL" clId="{67F48A99-9103-4F44-8AF1-8DAB4BE249D5}" dt="2024-03-04T21:42:10.436" v="487" actId="1076"/>
          <ac:spMkLst>
            <pc:docMk/>
            <pc:sldMk cId="1279619454" sldId="316"/>
            <ac:spMk id="3" creationId="{2333F5D9-3069-610C-722C-A01DCBA6E65B}"/>
          </ac:spMkLst>
        </pc:spChg>
        <pc:spChg chg="del">
          <ac:chgData name="Pedro Reis" userId="60129a3d-20e4-431b-abeb-e723d35a45f5" providerId="ADAL" clId="{67F48A99-9103-4F44-8AF1-8DAB4BE249D5}" dt="2024-03-04T21:41:56.682" v="481"/>
          <ac:spMkLst>
            <pc:docMk/>
            <pc:sldMk cId="1279619454" sldId="316"/>
            <ac:spMk id="17" creationId="{9B7AD9F6-8CE7-4299-8FC6-328F4DCD3FF9}"/>
          </ac:spMkLst>
        </pc:spChg>
        <pc:spChg chg="del">
          <ac:chgData name="Pedro Reis" userId="60129a3d-20e4-431b-abeb-e723d35a45f5" providerId="ADAL" clId="{67F48A99-9103-4F44-8AF1-8DAB4BE249D5}" dt="2024-03-04T21:41:56.682" v="481"/>
          <ac:spMkLst>
            <pc:docMk/>
            <pc:sldMk cId="1279619454" sldId="316"/>
            <ac:spMk id="18" creationId="{F49775AF-8896-43EE-92C6-83497D6DC56F}"/>
          </ac:spMkLst>
        </pc:spChg>
      </pc:sldChg>
      <pc:sldChg chg="delSp modSp add mod setBg delDesignElem">
        <pc:chgData name="Pedro Reis" userId="60129a3d-20e4-431b-abeb-e723d35a45f5" providerId="ADAL" clId="{67F48A99-9103-4F44-8AF1-8DAB4BE249D5}" dt="2024-03-04T22:06:03.462" v="639" actId="1076"/>
        <pc:sldMkLst>
          <pc:docMk/>
          <pc:sldMk cId="3097913155" sldId="317"/>
        </pc:sldMkLst>
        <pc:spChg chg="mod">
          <ac:chgData name="Pedro Reis" userId="60129a3d-20e4-431b-abeb-e723d35a45f5" providerId="ADAL" clId="{67F48A99-9103-4F44-8AF1-8DAB4BE249D5}" dt="2024-03-04T22:05:59.707" v="638" actId="14100"/>
          <ac:spMkLst>
            <pc:docMk/>
            <pc:sldMk cId="3097913155" sldId="317"/>
            <ac:spMk id="2" creationId="{2C564A33-5D40-6160-E869-5B7128FE5E97}"/>
          </ac:spMkLst>
        </pc:spChg>
        <pc:spChg chg="mod">
          <ac:chgData name="Pedro Reis" userId="60129a3d-20e4-431b-abeb-e723d35a45f5" providerId="ADAL" clId="{67F48A99-9103-4F44-8AF1-8DAB4BE249D5}" dt="2024-03-04T22:06:03.462" v="639" actId="1076"/>
          <ac:spMkLst>
            <pc:docMk/>
            <pc:sldMk cId="3097913155" sldId="317"/>
            <ac:spMk id="3" creationId="{7BEA86F4-DDE8-936D-EF52-A8A8FBF471B2}"/>
          </ac:spMkLst>
        </pc:spChg>
        <pc:spChg chg="del">
          <ac:chgData name="Pedro Reis" userId="60129a3d-20e4-431b-abeb-e723d35a45f5" providerId="ADAL" clId="{67F48A99-9103-4F44-8AF1-8DAB4BE249D5}" dt="2024-03-04T22:05:43.433" v="630"/>
          <ac:spMkLst>
            <pc:docMk/>
            <pc:sldMk cId="3097913155" sldId="317"/>
            <ac:spMk id="25" creationId="{9B7AD9F6-8CE7-4299-8FC6-328F4DCD3FF9}"/>
          </ac:spMkLst>
        </pc:spChg>
        <pc:spChg chg="del">
          <ac:chgData name="Pedro Reis" userId="60129a3d-20e4-431b-abeb-e723d35a45f5" providerId="ADAL" clId="{67F48A99-9103-4F44-8AF1-8DAB4BE249D5}" dt="2024-03-04T22:05:43.433" v="630"/>
          <ac:spMkLst>
            <pc:docMk/>
            <pc:sldMk cId="3097913155" sldId="317"/>
            <ac:spMk id="26" creationId="{F49775AF-8896-43EE-92C6-83497D6DC56F}"/>
          </ac:spMkLst>
        </pc:spChg>
      </pc:sldChg>
      <pc:sldChg chg="addSp delSp modSp add del mod ord setBg modClrScheme delDesignElem chgLayout">
        <pc:chgData name="Pedro Reis" userId="60129a3d-20e4-431b-abeb-e723d35a45f5" providerId="ADAL" clId="{67F48A99-9103-4F44-8AF1-8DAB4BE249D5}" dt="2024-03-04T22:14:27.161" v="825" actId="14100"/>
        <pc:sldMkLst>
          <pc:docMk/>
          <pc:sldMk cId="1548871719" sldId="329"/>
        </pc:sldMkLst>
        <pc:spChg chg="mod ord">
          <ac:chgData name="Pedro Reis" userId="60129a3d-20e4-431b-abeb-e723d35a45f5" providerId="ADAL" clId="{67F48A99-9103-4F44-8AF1-8DAB4BE249D5}" dt="2024-03-04T21:40:37.829" v="446" actId="14100"/>
          <ac:spMkLst>
            <pc:docMk/>
            <pc:sldMk cId="1548871719" sldId="329"/>
            <ac:spMk id="2" creationId="{50B5BB70-5C69-976D-8C5A-48105604BF15}"/>
          </ac:spMkLst>
        </pc:spChg>
        <pc:spChg chg="mod ord">
          <ac:chgData name="Pedro Reis" userId="60129a3d-20e4-431b-abeb-e723d35a45f5" providerId="ADAL" clId="{67F48A99-9103-4F44-8AF1-8DAB4BE249D5}" dt="2024-03-04T22:14:27.161" v="825" actId="14100"/>
          <ac:spMkLst>
            <pc:docMk/>
            <pc:sldMk cId="1548871719" sldId="329"/>
            <ac:spMk id="3" creationId="{3C12523D-184F-77DD-AA19-2EFDC1D43D78}"/>
          </ac:spMkLst>
        </pc:spChg>
        <pc:spChg chg="del">
          <ac:chgData name="Pedro Reis" userId="60129a3d-20e4-431b-abeb-e723d35a45f5" providerId="ADAL" clId="{67F48A99-9103-4F44-8AF1-8DAB4BE249D5}" dt="2024-03-04T21:40:28.354" v="442"/>
          <ac:spMkLst>
            <pc:docMk/>
            <pc:sldMk cId="1548871719" sldId="329"/>
            <ac:spMk id="16" creationId="{F13C74B1-5B17-4795-BED0-7140497B445A}"/>
          </ac:spMkLst>
        </pc:spChg>
        <pc:spChg chg="del">
          <ac:chgData name="Pedro Reis" userId="60129a3d-20e4-431b-abeb-e723d35a45f5" providerId="ADAL" clId="{67F48A99-9103-4F44-8AF1-8DAB4BE249D5}" dt="2024-03-04T21:40:28.354" v="442"/>
          <ac:spMkLst>
            <pc:docMk/>
            <pc:sldMk cId="1548871719" sldId="329"/>
            <ac:spMk id="17" creationId="{D4974D33-8DC5-464E-8C6D-BE58F0669C17}"/>
          </ac:spMkLst>
        </pc:spChg>
        <pc:spChg chg="add del">
          <ac:chgData name="Pedro Reis" userId="60129a3d-20e4-431b-abeb-e723d35a45f5" providerId="ADAL" clId="{67F48A99-9103-4F44-8AF1-8DAB4BE249D5}" dt="2024-03-04T21:39:54.044" v="428" actId="26606"/>
          <ac:spMkLst>
            <pc:docMk/>
            <pc:sldMk cId="1548871719" sldId="329"/>
            <ac:spMk id="23" creationId="{D1D34770-47A8-402C-AF23-2B653F2D88C1}"/>
          </ac:spMkLst>
        </pc:spChg>
        <pc:picChg chg="add del mod">
          <ac:chgData name="Pedro Reis" userId="60129a3d-20e4-431b-abeb-e723d35a45f5" providerId="ADAL" clId="{67F48A99-9103-4F44-8AF1-8DAB4BE249D5}" dt="2024-03-04T21:40:15.385" v="438" actId="14100"/>
          <ac:picMkLst>
            <pc:docMk/>
            <pc:sldMk cId="1548871719" sldId="329"/>
            <ac:picMk id="18" creationId="{177F2850-9C87-F43F-1703-25503C525DA6}"/>
          </ac:picMkLst>
        </pc:picChg>
      </pc:sldChg>
      <pc:sldChg chg="addSp delSp modSp add mod modClrScheme chgLayout">
        <pc:chgData name="Pedro Reis" userId="60129a3d-20e4-431b-abeb-e723d35a45f5" providerId="ADAL" clId="{67F48A99-9103-4F44-8AF1-8DAB4BE249D5}" dt="2024-03-04T22:12:24.083" v="793" actId="1076"/>
        <pc:sldMkLst>
          <pc:docMk/>
          <pc:sldMk cId="2595854511" sldId="340"/>
        </pc:sldMkLst>
        <pc:spChg chg="add del mod ord">
          <ac:chgData name="Pedro Reis" userId="60129a3d-20e4-431b-abeb-e723d35a45f5" providerId="ADAL" clId="{67F48A99-9103-4F44-8AF1-8DAB4BE249D5}" dt="2024-03-04T22:12:21.260" v="792" actId="478"/>
          <ac:spMkLst>
            <pc:docMk/>
            <pc:sldMk cId="2595854511" sldId="340"/>
            <ac:spMk id="2" creationId="{3E8F50BB-7178-72A4-AC28-D816F87976D4}"/>
          </ac:spMkLst>
        </pc:spChg>
        <pc:spChg chg="mod ord">
          <ac:chgData name="Pedro Reis" userId="60129a3d-20e4-431b-abeb-e723d35a45f5" providerId="ADAL" clId="{67F48A99-9103-4F44-8AF1-8DAB4BE249D5}" dt="2024-03-04T22:12:19.393" v="791" actId="1076"/>
          <ac:spMkLst>
            <pc:docMk/>
            <pc:sldMk cId="2595854511" sldId="340"/>
            <ac:spMk id="6" creationId="{6B337EC8-F0BB-B102-6349-FBFF8203B5A1}"/>
          </ac:spMkLst>
        </pc:spChg>
        <pc:picChg chg="mod">
          <ac:chgData name="Pedro Reis" userId="60129a3d-20e4-431b-abeb-e723d35a45f5" providerId="ADAL" clId="{67F48A99-9103-4F44-8AF1-8DAB4BE249D5}" dt="2024-03-04T22:12:24.083" v="793" actId="1076"/>
          <ac:picMkLst>
            <pc:docMk/>
            <pc:sldMk cId="2595854511" sldId="340"/>
            <ac:picMk id="5" creationId="{D2E7EA30-17D6-77F8-5416-36BF5A53AF98}"/>
          </ac:picMkLst>
        </pc:picChg>
      </pc:sldChg>
      <pc:sldChg chg="addSp delSp modSp add mod modClrScheme chgLayout">
        <pc:chgData name="Pedro Reis" userId="60129a3d-20e4-431b-abeb-e723d35a45f5" providerId="ADAL" clId="{67F48A99-9103-4F44-8AF1-8DAB4BE249D5}" dt="2024-03-04T21:41:50.298" v="479" actId="478"/>
        <pc:sldMkLst>
          <pc:docMk/>
          <pc:sldMk cId="234235154" sldId="350"/>
        </pc:sldMkLst>
        <pc:spChg chg="add del mod ord">
          <ac:chgData name="Pedro Reis" userId="60129a3d-20e4-431b-abeb-e723d35a45f5" providerId="ADAL" clId="{67F48A99-9103-4F44-8AF1-8DAB4BE249D5}" dt="2024-03-04T21:41:47.185" v="478" actId="478"/>
          <ac:spMkLst>
            <pc:docMk/>
            <pc:sldMk cId="234235154" sldId="350"/>
            <ac:spMk id="2" creationId="{2C3935A6-3BA2-F406-3B9F-85EE37E610F1}"/>
          </ac:spMkLst>
        </pc:spChg>
        <pc:spChg chg="add del mod ord">
          <ac:chgData name="Pedro Reis" userId="60129a3d-20e4-431b-abeb-e723d35a45f5" providerId="ADAL" clId="{67F48A99-9103-4F44-8AF1-8DAB4BE249D5}" dt="2024-03-04T21:41:50.298" v="479" actId="478"/>
          <ac:spMkLst>
            <pc:docMk/>
            <pc:sldMk cId="234235154" sldId="350"/>
            <ac:spMk id="3" creationId="{A4BF466C-7E15-0410-F85A-966CAC0C2524}"/>
          </ac:spMkLst>
        </pc:spChg>
      </pc:sldChg>
      <pc:sldChg chg="addSp delSp modSp new del mod modClrScheme modAnim modShow chgLayout">
        <pc:chgData name="Pedro Reis" userId="60129a3d-20e4-431b-abeb-e723d35a45f5" providerId="ADAL" clId="{67F48A99-9103-4F44-8AF1-8DAB4BE249D5}" dt="2024-03-04T22:15:37.218" v="828" actId="47"/>
        <pc:sldMkLst>
          <pc:docMk/>
          <pc:sldMk cId="3750456605" sldId="351"/>
        </pc:sldMkLst>
        <pc:spChg chg="del mod ord">
          <ac:chgData name="Pedro Reis" userId="60129a3d-20e4-431b-abeb-e723d35a45f5" providerId="ADAL" clId="{67F48A99-9103-4F44-8AF1-8DAB4BE249D5}" dt="2024-03-04T21:58:55.739" v="490" actId="700"/>
          <ac:spMkLst>
            <pc:docMk/>
            <pc:sldMk cId="3750456605" sldId="351"/>
            <ac:spMk id="2" creationId="{A5D8CA33-EC87-3E6C-7401-14755EFDC609}"/>
          </ac:spMkLst>
        </pc:spChg>
        <pc:spChg chg="del mod ord">
          <ac:chgData name="Pedro Reis" userId="60129a3d-20e4-431b-abeb-e723d35a45f5" providerId="ADAL" clId="{67F48A99-9103-4F44-8AF1-8DAB4BE249D5}" dt="2024-03-04T21:58:55.739" v="490" actId="700"/>
          <ac:spMkLst>
            <pc:docMk/>
            <pc:sldMk cId="3750456605" sldId="351"/>
            <ac:spMk id="3" creationId="{8CD80B0B-D149-6B06-5669-44F5C8DB5A99}"/>
          </ac:spMkLst>
        </pc:spChg>
        <pc:spChg chg="add del mod ord">
          <ac:chgData name="Pedro Reis" userId="60129a3d-20e4-431b-abeb-e723d35a45f5" providerId="ADAL" clId="{67F48A99-9103-4F44-8AF1-8DAB4BE249D5}" dt="2024-03-04T21:58:58.601" v="491" actId="478"/>
          <ac:spMkLst>
            <pc:docMk/>
            <pc:sldMk cId="3750456605" sldId="351"/>
            <ac:spMk id="4" creationId="{23775574-2C82-6D56-1F5B-8A691B3E6128}"/>
          </ac:spMkLst>
        </pc:spChg>
        <pc:spChg chg="add del mod ord">
          <ac:chgData name="Pedro Reis" userId="60129a3d-20e4-431b-abeb-e723d35a45f5" providerId="ADAL" clId="{67F48A99-9103-4F44-8AF1-8DAB4BE249D5}" dt="2024-03-04T21:59:00.801" v="492" actId="478"/>
          <ac:spMkLst>
            <pc:docMk/>
            <pc:sldMk cId="3750456605" sldId="351"/>
            <ac:spMk id="5" creationId="{2E2B0FC6-550E-5A0E-9DB0-316726BD352E}"/>
          </ac:spMkLst>
        </pc:spChg>
        <pc:spChg chg="add mod">
          <ac:chgData name="Pedro Reis" userId="60129a3d-20e4-431b-abeb-e723d35a45f5" providerId="ADAL" clId="{67F48A99-9103-4F44-8AF1-8DAB4BE249D5}" dt="2024-03-04T22:00:40.991" v="531" actId="20577"/>
          <ac:spMkLst>
            <pc:docMk/>
            <pc:sldMk cId="3750456605" sldId="351"/>
            <ac:spMk id="6" creationId="{94938A9F-804B-BCD5-CB11-C3C69B216B98}"/>
          </ac:spMkLst>
        </pc:spChg>
        <pc:picChg chg="add mod">
          <ac:chgData name="Pedro Reis" userId="60129a3d-20e4-431b-abeb-e723d35a45f5" providerId="ADAL" clId="{67F48A99-9103-4F44-8AF1-8DAB4BE249D5}" dt="2024-03-04T22:01:55.135" v="534" actId="1076"/>
          <ac:picMkLst>
            <pc:docMk/>
            <pc:sldMk cId="3750456605" sldId="351"/>
            <ac:picMk id="7" creationId="{C33090CE-3926-F86E-33B5-E5920F54E7B5}"/>
          </ac:picMkLst>
        </pc:picChg>
      </pc:sldChg>
      <pc:sldChg chg="addSp modSp add del mod ord modAnim modShow">
        <pc:chgData name="Pedro Reis" userId="60129a3d-20e4-431b-abeb-e723d35a45f5" providerId="ADAL" clId="{67F48A99-9103-4F44-8AF1-8DAB4BE249D5}" dt="2024-03-04T22:15:37.218" v="828" actId="47"/>
        <pc:sldMkLst>
          <pc:docMk/>
          <pc:sldMk cId="2594471088" sldId="352"/>
        </pc:sldMkLst>
        <pc:spChg chg="add mod">
          <ac:chgData name="Pedro Reis" userId="60129a3d-20e4-431b-abeb-e723d35a45f5" providerId="ADAL" clId="{67F48A99-9103-4F44-8AF1-8DAB4BE249D5}" dt="2024-03-04T22:00:02.804" v="505" actId="1076"/>
          <ac:spMkLst>
            <pc:docMk/>
            <pc:sldMk cId="2594471088" sldId="352"/>
            <ac:spMk id="4" creationId="{952DB1D8-ED18-87F0-D2CF-75AAD0075FA4}"/>
          </ac:spMkLst>
        </pc:spChg>
        <pc:picChg chg="add mod">
          <ac:chgData name="Pedro Reis" userId="60129a3d-20e4-431b-abeb-e723d35a45f5" providerId="ADAL" clId="{67F48A99-9103-4F44-8AF1-8DAB4BE249D5}" dt="2024-03-04T21:59:24.262" v="501" actId="1076"/>
          <ac:picMkLst>
            <pc:docMk/>
            <pc:sldMk cId="2594471088" sldId="352"/>
            <ac:picMk id="2" creationId="{DFC41F5A-98A5-1B8A-F871-E1401FD21280}"/>
          </ac:picMkLst>
        </pc:picChg>
        <pc:picChg chg="add mod">
          <ac:chgData name="Pedro Reis" userId="60129a3d-20e4-431b-abeb-e723d35a45f5" providerId="ADAL" clId="{67F48A99-9103-4F44-8AF1-8DAB4BE249D5}" dt="2024-03-04T21:59:50.384" v="503" actId="1076"/>
          <ac:picMkLst>
            <pc:docMk/>
            <pc:sldMk cId="2594471088" sldId="352"/>
            <ac:picMk id="3" creationId="{0E6C8DCA-0E22-4F8C-9608-6A225AF287B4}"/>
          </ac:picMkLst>
        </pc:picChg>
      </pc:sldChg>
      <pc:sldChg chg="addSp modSp add del mod modAnim modShow">
        <pc:chgData name="Pedro Reis" userId="60129a3d-20e4-431b-abeb-e723d35a45f5" providerId="ADAL" clId="{67F48A99-9103-4F44-8AF1-8DAB4BE249D5}" dt="2024-03-04T22:15:37.218" v="828" actId="47"/>
        <pc:sldMkLst>
          <pc:docMk/>
          <pc:sldMk cId="3634629515" sldId="353"/>
        </pc:sldMkLst>
        <pc:spChg chg="add mod">
          <ac:chgData name="Pedro Reis" userId="60129a3d-20e4-431b-abeb-e723d35a45f5" providerId="ADAL" clId="{67F48A99-9103-4F44-8AF1-8DAB4BE249D5}" dt="2024-03-04T22:03:01.186" v="544"/>
          <ac:spMkLst>
            <pc:docMk/>
            <pc:sldMk cId="3634629515" sldId="353"/>
            <ac:spMk id="2" creationId="{1A5B0277-9E7E-0B61-0F67-421DB0D52D22}"/>
          </ac:spMkLst>
        </pc:spChg>
        <pc:spChg chg="add mod">
          <ac:chgData name="Pedro Reis" userId="60129a3d-20e4-431b-abeb-e723d35a45f5" providerId="ADAL" clId="{67F48A99-9103-4F44-8AF1-8DAB4BE249D5}" dt="2024-03-04T22:04:08.667" v="579" actId="1035"/>
          <ac:spMkLst>
            <pc:docMk/>
            <pc:sldMk cId="3634629515" sldId="353"/>
            <ac:spMk id="5" creationId="{A78428B4-9A2B-CE48-24D4-06FA36AD4879}"/>
          </ac:spMkLst>
        </pc:spChg>
        <pc:spChg chg="add mod">
          <ac:chgData name="Pedro Reis" userId="60129a3d-20e4-431b-abeb-e723d35a45f5" providerId="ADAL" clId="{67F48A99-9103-4F44-8AF1-8DAB4BE249D5}" dt="2024-03-04T22:03:54.500" v="568" actId="1037"/>
          <ac:spMkLst>
            <pc:docMk/>
            <pc:sldMk cId="3634629515" sldId="353"/>
            <ac:spMk id="6" creationId="{9D38D378-0F2C-27F9-3013-9C6B4B03DF1A}"/>
          </ac:spMkLst>
        </pc:spChg>
        <pc:picChg chg="add mod">
          <ac:chgData name="Pedro Reis" userId="60129a3d-20e4-431b-abeb-e723d35a45f5" providerId="ADAL" clId="{67F48A99-9103-4F44-8AF1-8DAB4BE249D5}" dt="2024-03-04T22:04:05.287" v="576" actId="1036"/>
          <ac:picMkLst>
            <pc:docMk/>
            <pc:sldMk cId="3634629515" sldId="353"/>
            <ac:picMk id="3" creationId="{3CF0072E-53F9-FD31-4BB4-14502666D407}"/>
          </ac:picMkLst>
        </pc:picChg>
        <pc:picChg chg="add mod">
          <ac:chgData name="Pedro Reis" userId="60129a3d-20e4-431b-abeb-e723d35a45f5" providerId="ADAL" clId="{67F48A99-9103-4F44-8AF1-8DAB4BE249D5}" dt="2024-03-04T22:03:30.803" v="551" actId="1076"/>
          <ac:picMkLst>
            <pc:docMk/>
            <pc:sldMk cId="3634629515" sldId="353"/>
            <ac:picMk id="4" creationId="{9D0376A9-2A3F-EE2A-3EF8-69EA5C2FAC59}"/>
          </ac:picMkLst>
        </pc:picChg>
        <pc:picChg chg="add mod">
          <ac:chgData name="Pedro Reis" userId="60129a3d-20e4-431b-abeb-e723d35a45f5" providerId="ADAL" clId="{67F48A99-9103-4F44-8AF1-8DAB4BE249D5}" dt="2024-03-04T22:03:23.985" v="550" actId="14100"/>
          <ac:picMkLst>
            <pc:docMk/>
            <pc:sldMk cId="3634629515" sldId="353"/>
            <ac:picMk id="7" creationId="{49BF17C2-FBD8-1C43-6D2D-D9177BE21CDC}"/>
          </ac:picMkLst>
        </pc:picChg>
        <pc:picChg chg="add mod">
          <ac:chgData name="Pedro Reis" userId="60129a3d-20e4-431b-abeb-e723d35a45f5" providerId="ADAL" clId="{67F48A99-9103-4F44-8AF1-8DAB4BE249D5}" dt="2024-03-04T22:04:16.754" v="581" actId="1076"/>
          <ac:picMkLst>
            <pc:docMk/>
            <pc:sldMk cId="3634629515" sldId="353"/>
            <ac:picMk id="8" creationId="{748732AE-4408-07E1-2D72-EA36A0099445}"/>
          </ac:picMkLst>
        </pc:picChg>
      </pc:sldChg>
      <pc:sldChg chg="addSp modSp add del mod modAnim modShow">
        <pc:chgData name="Pedro Reis" userId="60129a3d-20e4-431b-abeb-e723d35a45f5" providerId="ADAL" clId="{67F48A99-9103-4F44-8AF1-8DAB4BE249D5}" dt="2024-03-04T22:15:37.218" v="828" actId="47"/>
        <pc:sldMkLst>
          <pc:docMk/>
          <pc:sldMk cId="3671884741" sldId="354"/>
        </pc:sldMkLst>
        <pc:spChg chg="add mod">
          <ac:chgData name="Pedro Reis" userId="60129a3d-20e4-431b-abeb-e723d35a45f5" providerId="ADAL" clId="{67F48A99-9103-4F44-8AF1-8DAB4BE249D5}" dt="2024-03-04T22:02:04.108" v="535"/>
          <ac:spMkLst>
            <pc:docMk/>
            <pc:sldMk cId="3671884741" sldId="354"/>
            <ac:spMk id="2" creationId="{1344FB16-99EF-B43B-C16D-85E6D7678E8C}"/>
          </ac:spMkLst>
        </pc:spChg>
        <pc:spChg chg="add mod">
          <ac:chgData name="Pedro Reis" userId="60129a3d-20e4-431b-abeb-e723d35a45f5" providerId="ADAL" clId="{67F48A99-9103-4F44-8AF1-8DAB4BE249D5}" dt="2024-03-04T22:02:36.165" v="541" actId="14100"/>
          <ac:spMkLst>
            <pc:docMk/>
            <pc:sldMk cId="3671884741" sldId="354"/>
            <ac:spMk id="5" creationId="{42E8C6B0-72A6-A6D7-E44B-CE35F642F77E}"/>
          </ac:spMkLst>
        </pc:spChg>
        <pc:spChg chg="add mod">
          <ac:chgData name="Pedro Reis" userId="60129a3d-20e4-431b-abeb-e723d35a45f5" providerId="ADAL" clId="{67F48A99-9103-4F44-8AF1-8DAB4BE249D5}" dt="2024-03-04T22:02:17.430" v="537" actId="1076"/>
          <ac:spMkLst>
            <pc:docMk/>
            <pc:sldMk cId="3671884741" sldId="354"/>
            <ac:spMk id="6" creationId="{E68C2757-01FD-6CAF-0FB2-F86FF552C4DE}"/>
          </ac:spMkLst>
        </pc:spChg>
        <pc:picChg chg="add mod">
          <ac:chgData name="Pedro Reis" userId="60129a3d-20e4-431b-abeb-e723d35a45f5" providerId="ADAL" clId="{67F48A99-9103-4F44-8AF1-8DAB4BE249D5}" dt="2024-03-04T22:02:29.693" v="539" actId="1076"/>
          <ac:picMkLst>
            <pc:docMk/>
            <pc:sldMk cId="3671884741" sldId="354"/>
            <ac:picMk id="3" creationId="{F4A608C0-B79B-4384-D411-99386F6134AB}"/>
          </ac:picMkLst>
        </pc:picChg>
        <pc:picChg chg="add mod">
          <ac:chgData name="Pedro Reis" userId="60129a3d-20e4-431b-abeb-e723d35a45f5" providerId="ADAL" clId="{67F48A99-9103-4F44-8AF1-8DAB4BE249D5}" dt="2024-03-04T22:02:17.430" v="537" actId="1076"/>
          <ac:picMkLst>
            <pc:docMk/>
            <pc:sldMk cId="3671884741" sldId="354"/>
            <ac:picMk id="4" creationId="{2CF14007-4E9F-298B-2228-EB816651DB15}"/>
          </ac:picMkLst>
        </pc:picChg>
        <pc:picChg chg="add mod">
          <ac:chgData name="Pedro Reis" userId="60129a3d-20e4-431b-abeb-e723d35a45f5" providerId="ADAL" clId="{67F48A99-9103-4F44-8AF1-8DAB4BE249D5}" dt="2024-03-04T22:02:17.430" v="537" actId="1076"/>
          <ac:picMkLst>
            <pc:docMk/>
            <pc:sldMk cId="3671884741" sldId="354"/>
            <ac:picMk id="7" creationId="{058574A6-8713-10C0-477B-C9881459B633}"/>
          </ac:picMkLst>
        </pc:picChg>
        <pc:picChg chg="add mod">
          <ac:chgData name="Pedro Reis" userId="60129a3d-20e4-431b-abeb-e723d35a45f5" providerId="ADAL" clId="{67F48A99-9103-4F44-8AF1-8DAB4BE249D5}" dt="2024-03-04T22:02:48.092" v="543" actId="1076"/>
          <ac:picMkLst>
            <pc:docMk/>
            <pc:sldMk cId="3671884741" sldId="354"/>
            <ac:picMk id="8" creationId="{7A05FB47-5CE5-2CFE-F0CC-B4A7784F1424}"/>
          </ac:picMkLst>
        </pc:picChg>
      </pc:sldChg>
      <pc:sldChg chg="addSp delSp modSp new del mod modAnim modShow">
        <pc:chgData name="Pedro Reis" userId="60129a3d-20e4-431b-abeb-e723d35a45f5" providerId="ADAL" clId="{67F48A99-9103-4F44-8AF1-8DAB4BE249D5}" dt="2024-03-04T22:15:37.218" v="828" actId="47"/>
        <pc:sldMkLst>
          <pc:docMk/>
          <pc:sldMk cId="431546990" sldId="355"/>
        </pc:sldMkLst>
        <pc:spChg chg="del">
          <ac:chgData name="Pedro Reis" userId="60129a3d-20e4-431b-abeb-e723d35a45f5" providerId="ADAL" clId="{67F48A99-9103-4F44-8AF1-8DAB4BE249D5}" dt="2024-03-04T22:04:29.382" v="583" actId="478"/>
          <ac:spMkLst>
            <pc:docMk/>
            <pc:sldMk cId="431546990" sldId="355"/>
            <ac:spMk id="2" creationId="{B5D99D4E-495F-124E-685F-7DB3E5831358}"/>
          </ac:spMkLst>
        </pc:spChg>
        <pc:spChg chg="del">
          <ac:chgData name="Pedro Reis" userId="60129a3d-20e4-431b-abeb-e723d35a45f5" providerId="ADAL" clId="{67F48A99-9103-4F44-8AF1-8DAB4BE249D5}" dt="2024-03-04T22:04:30.296" v="584" actId="478"/>
          <ac:spMkLst>
            <pc:docMk/>
            <pc:sldMk cId="431546990" sldId="355"/>
            <ac:spMk id="3" creationId="{E51261D9-DA54-7723-34D5-585540469F46}"/>
          </ac:spMkLst>
        </pc:spChg>
        <pc:spChg chg="add mod">
          <ac:chgData name="Pedro Reis" userId="60129a3d-20e4-431b-abeb-e723d35a45f5" providerId="ADAL" clId="{67F48A99-9103-4F44-8AF1-8DAB4BE249D5}" dt="2024-03-04T22:04:38.830" v="602" actId="20577"/>
          <ac:spMkLst>
            <pc:docMk/>
            <pc:sldMk cId="431546990" sldId="355"/>
            <ac:spMk id="4" creationId="{F521D9ED-DF07-CC46-8B4B-1726EBAF7E4A}"/>
          </ac:spMkLst>
        </pc:spChg>
        <pc:spChg chg="add mod">
          <ac:chgData name="Pedro Reis" userId="60129a3d-20e4-431b-abeb-e723d35a45f5" providerId="ADAL" clId="{67F48A99-9103-4F44-8AF1-8DAB4BE249D5}" dt="2024-03-04T22:04:48.396" v="604" actId="1076"/>
          <ac:spMkLst>
            <pc:docMk/>
            <pc:sldMk cId="431546990" sldId="355"/>
            <ac:spMk id="9" creationId="{8BC539BC-8B49-566D-CE63-88D45B21CDA5}"/>
          </ac:spMkLst>
        </pc:spChg>
        <pc:spChg chg="add mod">
          <ac:chgData name="Pedro Reis" userId="60129a3d-20e4-431b-abeb-e723d35a45f5" providerId="ADAL" clId="{67F48A99-9103-4F44-8AF1-8DAB4BE249D5}" dt="2024-03-04T22:04:48.396" v="604" actId="1076"/>
          <ac:spMkLst>
            <pc:docMk/>
            <pc:sldMk cId="431546990" sldId="355"/>
            <ac:spMk id="10" creationId="{0F3FB941-878C-6DAB-DC32-8B585593BBBC}"/>
          </ac:spMkLst>
        </pc:spChg>
        <pc:spChg chg="add mod">
          <ac:chgData name="Pedro Reis" userId="60129a3d-20e4-431b-abeb-e723d35a45f5" providerId="ADAL" clId="{67F48A99-9103-4F44-8AF1-8DAB4BE249D5}" dt="2024-03-04T22:04:48.396" v="604" actId="1076"/>
          <ac:spMkLst>
            <pc:docMk/>
            <pc:sldMk cId="431546990" sldId="355"/>
            <ac:spMk id="11" creationId="{874CE58B-F20A-79CD-45B7-E3FA1CC257DA}"/>
          </ac:spMkLst>
        </pc:spChg>
        <pc:picChg chg="add mod ord">
          <ac:chgData name="Pedro Reis" userId="60129a3d-20e4-431b-abeb-e723d35a45f5" providerId="ADAL" clId="{67F48A99-9103-4F44-8AF1-8DAB4BE249D5}" dt="2024-03-04T22:05:08.304" v="625" actId="1037"/>
          <ac:picMkLst>
            <pc:docMk/>
            <pc:sldMk cId="431546990" sldId="355"/>
            <ac:picMk id="5" creationId="{423DBC2A-C2D8-EDF9-D933-5F4D6553B17B}"/>
          </ac:picMkLst>
        </pc:picChg>
        <pc:picChg chg="add mod">
          <ac:chgData name="Pedro Reis" userId="60129a3d-20e4-431b-abeb-e723d35a45f5" providerId="ADAL" clId="{67F48A99-9103-4F44-8AF1-8DAB4BE249D5}" dt="2024-03-04T22:04:48.396" v="604" actId="1076"/>
          <ac:picMkLst>
            <pc:docMk/>
            <pc:sldMk cId="431546990" sldId="355"/>
            <ac:picMk id="6" creationId="{4653A83C-AC73-9ABA-1E92-B02BEB7BBF02}"/>
          </ac:picMkLst>
        </pc:picChg>
        <pc:picChg chg="add mod">
          <ac:chgData name="Pedro Reis" userId="60129a3d-20e4-431b-abeb-e723d35a45f5" providerId="ADAL" clId="{67F48A99-9103-4F44-8AF1-8DAB4BE249D5}" dt="2024-03-04T22:04:48.396" v="604" actId="1076"/>
          <ac:picMkLst>
            <pc:docMk/>
            <pc:sldMk cId="431546990" sldId="355"/>
            <ac:picMk id="7" creationId="{4EBDE09E-C0B8-17FC-0897-F1312AE42DBB}"/>
          </ac:picMkLst>
        </pc:picChg>
        <pc:picChg chg="add mod">
          <ac:chgData name="Pedro Reis" userId="60129a3d-20e4-431b-abeb-e723d35a45f5" providerId="ADAL" clId="{67F48A99-9103-4F44-8AF1-8DAB4BE249D5}" dt="2024-03-04T22:05:15.433" v="627" actId="1076"/>
          <ac:picMkLst>
            <pc:docMk/>
            <pc:sldMk cId="431546990" sldId="355"/>
            <ac:picMk id="8" creationId="{C0E1E4BB-E533-53F4-463F-5AE0CCCE46B2}"/>
          </ac:picMkLst>
        </pc:picChg>
        <pc:picChg chg="add mod">
          <ac:chgData name="Pedro Reis" userId="60129a3d-20e4-431b-abeb-e723d35a45f5" providerId="ADAL" clId="{67F48A99-9103-4F44-8AF1-8DAB4BE249D5}" dt="2024-03-04T22:05:20.469" v="628" actId="1076"/>
          <ac:picMkLst>
            <pc:docMk/>
            <pc:sldMk cId="431546990" sldId="355"/>
            <ac:picMk id="12" creationId="{D02C68D6-A105-1FE4-CF17-2232EC069008}"/>
          </ac:picMkLst>
        </pc:picChg>
      </pc:sldChg>
      <pc:sldChg chg="addSp delSp modSp new del mod modClrScheme chgLayout">
        <pc:chgData name="Pedro Reis" userId="60129a3d-20e4-431b-abeb-e723d35a45f5" providerId="ADAL" clId="{67F48A99-9103-4F44-8AF1-8DAB4BE249D5}" dt="2024-03-04T22:08:35.229" v="669" actId="47"/>
        <pc:sldMkLst>
          <pc:docMk/>
          <pc:sldMk cId="330814390" sldId="356"/>
        </pc:sldMkLst>
        <pc:spChg chg="del mod ord">
          <ac:chgData name="Pedro Reis" userId="60129a3d-20e4-431b-abeb-e723d35a45f5" providerId="ADAL" clId="{67F48A99-9103-4F44-8AF1-8DAB4BE249D5}" dt="2024-03-04T22:06:30.736" v="641" actId="700"/>
          <ac:spMkLst>
            <pc:docMk/>
            <pc:sldMk cId="330814390" sldId="356"/>
            <ac:spMk id="2" creationId="{3593ABF1-18B5-36D1-2649-6699AD0B5D1B}"/>
          </ac:spMkLst>
        </pc:spChg>
        <pc:spChg chg="del mod ord">
          <ac:chgData name="Pedro Reis" userId="60129a3d-20e4-431b-abeb-e723d35a45f5" providerId="ADAL" clId="{67F48A99-9103-4F44-8AF1-8DAB4BE249D5}" dt="2024-03-04T22:06:30.736" v="641" actId="700"/>
          <ac:spMkLst>
            <pc:docMk/>
            <pc:sldMk cId="330814390" sldId="356"/>
            <ac:spMk id="3" creationId="{5A5EAD0A-2865-E074-00A1-76AD2D728CC3}"/>
          </ac:spMkLst>
        </pc:spChg>
        <pc:spChg chg="add del mod ord">
          <ac:chgData name="Pedro Reis" userId="60129a3d-20e4-431b-abeb-e723d35a45f5" providerId="ADAL" clId="{67F48A99-9103-4F44-8AF1-8DAB4BE249D5}" dt="2024-03-04T22:06:33.140" v="642" actId="478"/>
          <ac:spMkLst>
            <pc:docMk/>
            <pc:sldMk cId="330814390" sldId="356"/>
            <ac:spMk id="4" creationId="{6441F60E-4857-A06B-8E21-C1582BD940B3}"/>
          </ac:spMkLst>
        </pc:spChg>
        <pc:spChg chg="add del mod ord">
          <ac:chgData name="Pedro Reis" userId="60129a3d-20e4-431b-abeb-e723d35a45f5" providerId="ADAL" clId="{67F48A99-9103-4F44-8AF1-8DAB4BE249D5}" dt="2024-03-04T22:06:34.348" v="643" actId="478"/>
          <ac:spMkLst>
            <pc:docMk/>
            <pc:sldMk cId="330814390" sldId="356"/>
            <ac:spMk id="5" creationId="{4B4C8A68-0F33-9AB8-583D-14BA440E12D0}"/>
          </ac:spMkLst>
        </pc:spChg>
      </pc:sldChg>
      <pc:sldChg chg="new del">
        <pc:chgData name="Pedro Reis" userId="60129a3d-20e4-431b-abeb-e723d35a45f5" providerId="ADAL" clId="{67F48A99-9103-4F44-8AF1-8DAB4BE249D5}" dt="2024-03-04T22:07:38.690" v="656" actId="47"/>
        <pc:sldMkLst>
          <pc:docMk/>
          <pc:sldMk cId="284954549" sldId="357"/>
        </pc:sldMkLst>
      </pc:sldChg>
      <pc:sldChg chg="modSp add mod">
        <pc:chgData name="Pedro Reis" userId="60129a3d-20e4-431b-abeb-e723d35a45f5" providerId="ADAL" clId="{67F48A99-9103-4F44-8AF1-8DAB4BE249D5}" dt="2024-03-04T22:08:08.954" v="667"/>
        <pc:sldMkLst>
          <pc:docMk/>
          <pc:sldMk cId="2905244285" sldId="357"/>
        </pc:sldMkLst>
        <pc:spChg chg="mod">
          <ac:chgData name="Pedro Reis" userId="60129a3d-20e4-431b-abeb-e723d35a45f5" providerId="ADAL" clId="{67F48A99-9103-4F44-8AF1-8DAB4BE249D5}" dt="2024-03-04T22:07:59.185" v="664" actId="20577"/>
          <ac:spMkLst>
            <pc:docMk/>
            <pc:sldMk cId="2905244285" sldId="357"/>
            <ac:spMk id="2" creationId="{564BAD6F-6154-5C8D-48E7-205DD00ED313}"/>
          </ac:spMkLst>
        </pc:spChg>
        <pc:spChg chg="mod">
          <ac:chgData name="Pedro Reis" userId="60129a3d-20e4-431b-abeb-e723d35a45f5" providerId="ADAL" clId="{67F48A99-9103-4F44-8AF1-8DAB4BE249D5}" dt="2024-03-04T22:08:08.954" v="667"/>
          <ac:spMkLst>
            <pc:docMk/>
            <pc:sldMk cId="2905244285" sldId="357"/>
            <ac:spMk id="3" creationId="{18A233D2-E140-610C-BFEB-1C158D7DC746}"/>
          </ac:spMkLst>
        </pc:spChg>
      </pc:sldChg>
      <pc:sldChg chg="modSp add mod">
        <pc:chgData name="Pedro Reis" userId="60129a3d-20e4-431b-abeb-e723d35a45f5" providerId="ADAL" clId="{67F48A99-9103-4F44-8AF1-8DAB4BE249D5}" dt="2024-03-04T22:09:32.053" v="692" actId="20577"/>
        <pc:sldMkLst>
          <pc:docMk/>
          <pc:sldMk cId="3385586497" sldId="358"/>
        </pc:sldMkLst>
        <pc:spChg chg="mod">
          <ac:chgData name="Pedro Reis" userId="60129a3d-20e4-431b-abeb-e723d35a45f5" providerId="ADAL" clId="{67F48A99-9103-4F44-8AF1-8DAB4BE249D5}" dt="2024-03-04T22:09:10.660" v="673"/>
          <ac:spMkLst>
            <pc:docMk/>
            <pc:sldMk cId="3385586497" sldId="358"/>
            <ac:spMk id="2" creationId="{9747CA29-F52F-6D75-B50C-D582E70C33E2}"/>
          </ac:spMkLst>
        </pc:spChg>
        <pc:spChg chg="mod">
          <ac:chgData name="Pedro Reis" userId="60129a3d-20e4-431b-abeb-e723d35a45f5" providerId="ADAL" clId="{67F48A99-9103-4F44-8AF1-8DAB4BE249D5}" dt="2024-03-04T22:09:32.053" v="692" actId="20577"/>
          <ac:spMkLst>
            <pc:docMk/>
            <pc:sldMk cId="3385586497" sldId="358"/>
            <ac:spMk id="3" creationId="{CA9B2112-4E36-7AC7-3044-909E673BCC87}"/>
          </ac:spMkLst>
        </pc:spChg>
      </pc:sldChg>
      <pc:sldChg chg="add del">
        <pc:chgData name="Pedro Reis" userId="60129a3d-20e4-431b-abeb-e723d35a45f5" providerId="ADAL" clId="{67F48A99-9103-4F44-8AF1-8DAB4BE249D5}" dt="2024-03-04T22:08:36.873" v="670" actId="47"/>
        <pc:sldMkLst>
          <pc:docMk/>
          <pc:sldMk cId="3631622379" sldId="358"/>
        </pc:sldMkLst>
      </pc:sldChg>
      <pc:sldChg chg="addSp delSp modSp add mod modClrScheme chgLayout">
        <pc:chgData name="Pedro Reis" userId="60129a3d-20e4-431b-abeb-e723d35a45f5" providerId="ADAL" clId="{67F48A99-9103-4F44-8AF1-8DAB4BE249D5}" dt="2024-03-04T22:12:48.125" v="800" actId="1076"/>
        <pc:sldMkLst>
          <pc:docMk/>
          <pc:sldMk cId="3271801549" sldId="359"/>
        </pc:sldMkLst>
        <pc:spChg chg="add del mod ord">
          <ac:chgData name="Pedro Reis" userId="60129a3d-20e4-431b-abeb-e723d35a45f5" providerId="ADAL" clId="{67F48A99-9103-4F44-8AF1-8DAB4BE249D5}" dt="2024-03-04T22:12:35.444" v="796" actId="478"/>
          <ac:spMkLst>
            <pc:docMk/>
            <pc:sldMk cId="3271801549" sldId="359"/>
            <ac:spMk id="2" creationId="{15F4ECD8-6376-58A5-12D2-8FD0B2B898AD}"/>
          </ac:spMkLst>
        </pc:spChg>
        <pc:spChg chg="mod ord">
          <ac:chgData name="Pedro Reis" userId="60129a3d-20e4-431b-abeb-e723d35a45f5" providerId="ADAL" clId="{67F48A99-9103-4F44-8AF1-8DAB4BE249D5}" dt="2024-03-04T22:12:40.295" v="797" actId="1076"/>
          <ac:spMkLst>
            <pc:docMk/>
            <pc:sldMk cId="3271801549" sldId="359"/>
            <ac:spMk id="5" creationId="{A50B4B65-6852-90C0-305A-AAE9E36A00CC}"/>
          </ac:spMkLst>
        </pc:spChg>
        <pc:picChg chg="mod">
          <ac:chgData name="Pedro Reis" userId="60129a3d-20e4-431b-abeb-e723d35a45f5" providerId="ADAL" clId="{67F48A99-9103-4F44-8AF1-8DAB4BE249D5}" dt="2024-03-04T22:12:48.125" v="800" actId="1076"/>
          <ac:picMkLst>
            <pc:docMk/>
            <pc:sldMk cId="3271801549" sldId="359"/>
            <ac:picMk id="8" creationId="{5B614F80-E375-C2CF-F2F9-AD5897651EA2}"/>
          </ac:picMkLst>
        </pc:picChg>
      </pc:sldChg>
    </pc:docChg>
  </pc:docChgLst>
  <pc:docChgLst>
    <pc:chgData name="Pedro Reis" userId="60129a3d-20e4-431b-abeb-e723d35a45f5" providerId="ADAL" clId="{1AD71588-B4CD-4DD1-9B90-04EBE64BEBD4}"/>
    <pc:docChg chg="undo custSel modSld">
      <pc:chgData name="Pedro Reis" userId="60129a3d-20e4-431b-abeb-e723d35a45f5" providerId="ADAL" clId="{1AD71588-B4CD-4DD1-9B90-04EBE64BEBD4}" dt="2024-03-04T22:22:12.252" v="39" actId="403"/>
      <pc:docMkLst>
        <pc:docMk/>
      </pc:docMkLst>
      <pc:sldChg chg="modSp mod">
        <pc:chgData name="Pedro Reis" userId="60129a3d-20e4-431b-abeb-e723d35a45f5" providerId="ADAL" clId="{1AD71588-B4CD-4DD1-9B90-04EBE64BEBD4}" dt="2024-03-04T22:22:05.980" v="33" actId="27636"/>
        <pc:sldMkLst>
          <pc:docMk/>
          <pc:sldMk cId="1634841344" sldId="301"/>
        </pc:sldMkLst>
        <pc:spChg chg="mod">
          <ac:chgData name="Pedro Reis" userId="60129a3d-20e4-431b-abeb-e723d35a45f5" providerId="ADAL" clId="{1AD71588-B4CD-4DD1-9B90-04EBE64BEBD4}" dt="2024-03-04T22:22:05.980" v="33" actId="27636"/>
          <ac:spMkLst>
            <pc:docMk/>
            <pc:sldMk cId="1634841344" sldId="301"/>
            <ac:spMk id="3" creationId="{7BEA86F4-DDE8-936D-EF52-A8A8FBF471B2}"/>
          </ac:spMkLst>
        </pc:spChg>
      </pc:sldChg>
      <pc:sldChg chg="modSp mod">
        <pc:chgData name="Pedro Reis" userId="60129a3d-20e4-431b-abeb-e723d35a45f5" providerId="ADAL" clId="{1AD71588-B4CD-4DD1-9B90-04EBE64BEBD4}" dt="2024-03-04T22:21:49.065" v="28" actId="403"/>
        <pc:sldMkLst>
          <pc:docMk/>
          <pc:sldMk cId="268716920" sldId="307"/>
        </pc:sldMkLst>
        <pc:spChg chg="mod">
          <ac:chgData name="Pedro Reis" userId="60129a3d-20e4-431b-abeb-e723d35a45f5" providerId="ADAL" clId="{1AD71588-B4CD-4DD1-9B90-04EBE64BEBD4}" dt="2024-03-04T22:21:35.524" v="2" actId="14100"/>
          <ac:spMkLst>
            <pc:docMk/>
            <pc:sldMk cId="268716920" sldId="307"/>
            <ac:spMk id="2" creationId="{2C564A33-5D40-6160-E869-5B7128FE5E97}"/>
          </ac:spMkLst>
        </pc:spChg>
        <pc:spChg chg="mod">
          <ac:chgData name="Pedro Reis" userId="60129a3d-20e4-431b-abeb-e723d35a45f5" providerId="ADAL" clId="{1AD71588-B4CD-4DD1-9B90-04EBE64BEBD4}" dt="2024-03-04T22:21:49.065" v="28" actId="403"/>
          <ac:spMkLst>
            <pc:docMk/>
            <pc:sldMk cId="268716920" sldId="307"/>
            <ac:spMk id="3" creationId="{7BEA86F4-DDE8-936D-EF52-A8A8FBF471B2}"/>
          </ac:spMkLst>
        </pc:spChg>
      </pc:sldChg>
      <pc:sldChg chg="modSp mod">
        <pc:chgData name="Pedro Reis" userId="60129a3d-20e4-431b-abeb-e723d35a45f5" providerId="ADAL" clId="{1AD71588-B4CD-4DD1-9B90-04EBE64BEBD4}" dt="2024-03-04T22:22:12.252" v="39" actId="403"/>
        <pc:sldMkLst>
          <pc:docMk/>
          <pc:sldMk cId="3097913155" sldId="317"/>
        </pc:sldMkLst>
        <pc:spChg chg="mod">
          <ac:chgData name="Pedro Reis" userId="60129a3d-20e4-431b-abeb-e723d35a45f5" providerId="ADAL" clId="{1AD71588-B4CD-4DD1-9B90-04EBE64BEBD4}" dt="2024-03-04T22:22:12.252" v="39" actId="403"/>
          <ac:spMkLst>
            <pc:docMk/>
            <pc:sldMk cId="3097913155" sldId="317"/>
            <ac:spMk id="3" creationId="{7BEA86F4-DDE8-936D-EF52-A8A8FBF471B2}"/>
          </ac:spMkLst>
        </pc:spChg>
      </pc:sldChg>
      <pc:sldChg chg="modSp mod">
        <pc:chgData name="Pedro Reis" userId="60129a3d-20e4-431b-abeb-e723d35a45f5" providerId="ADAL" clId="{1AD71588-B4CD-4DD1-9B90-04EBE64BEBD4}" dt="2024-03-04T22:22:02.315" v="31" actId="403"/>
        <pc:sldMkLst>
          <pc:docMk/>
          <pc:sldMk cId="2905244285" sldId="357"/>
        </pc:sldMkLst>
        <pc:spChg chg="mod">
          <ac:chgData name="Pedro Reis" userId="60129a3d-20e4-431b-abeb-e723d35a45f5" providerId="ADAL" clId="{1AD71588-B4CD-4DD1-9B90-04EBE64BEBD4}" dt="2024-03-04T22:22:02.315" v="31" actId="403"/>
          <ac:spMkLst>
            <pc:docMk/>
            <pc:sldMk cId="2905244285" sldId="357"/>
            <ac:spMk id="3" creationId="{18A233D2-E140-610C-BFEB-1C158D7DC746}"/>
          </ac:spMkLst>
        </pc:spChg>
      </pc:sldChg>
      <pc:sldChg chg="modSp mod">
        <pc:chgData name="Pedro Reis" userId="60129a3d-20e4-431b-abeb-e723d35a45f5" providerId="ADAL" clId="{1AD71588-B4CD-4DD1-9B90-04EBE64BEBD4}" dt="2024-03-04T22:21:55.896" v="30" actId="403"/>
        <pc:sldMkLst>
          <pc:docMk/>
          <pc:sldMk cId="3385586497" sldId="358"/>
        </pc:sldMkLst>
        <pc:spChg chg="mod">
          <ac:chgData name="Pedro Reis" userId="60129a3d-20e4-431b-abeb-e723d35a45f5" providerId="ADAL" clId="{1AD71588-B4CD-4DD1-9B90-04EBE64BEBD4}" dt="2024-03-04T22:21:55.896" v="30" actId="403"/>
          <ac:spMkLst>
            <pc:docMk/>
            <pc:sldMk cId="3385586497" sldId="358"/>
            <ac:spMk id="3" creationId="{CA9B2112-4E36-7AC7-3044-909E673BCC87}"/>
          </ac:spMkLst>
        </pc:spChg>
      </pc:sldChg>
    </pc:docChg>
  </pc:docChgLst>
  <pc:docChgLst>
    <pc:chgData name="Pedro Reis" userId="60129a3d-20e4-431b-abeb-e723d35a45f5" providerId="ADAL" clId="{8D93998F-6802-42D1-80E3-AB3221239328}"/>
    <pc:docChg chg="undo custSel addSld delSld modSld sldOrd">
      <pc:chgData name="Pedro Reis" userId="60129a3d-20e4-431b-abeb-e723d35a45f5" providerId="ADAL" clId="{8D93998F-6802-42D1-80E3-AB3221239328}" dt="2024-03-04T14:47:50.099" v="1801" actId="20577"/>
      <pc:docMkLst>
        <pc:docMk/>
      </pc:docMkLst>
      <pc:sldChg chg="addSp delSp modSp mod setBg">
        <pc:chgData name="Pedro Reis" userId="60129a3d-20e4-431b-abeb-e723d35a45f5" providerId="ADAL" clId="{8D93998F-6802-42D1-80E3-AB3221239328}" dt="2024-03-04T14:47:50.099" v="1801" actId="20577"/>
        <pc:sldMkLst>
          <pc:docMk/>
          <pc:sldMk cId="692957538" sldId="257"/>
        </pc:sldMkLst>
        <pc:spChg chg="mod">
          <ac:chgData name="Pedro Reis" userId="60129a3d-20e4-431b-abeb-e723d35a45f5" providerId="ADAL" clId="{8D93998F-6802-42D1-80E3-AB3221239328}" dt="2024-03-04T14:19:30.390" v="1403" actId="26606"/>
          <ac:spMkLst>
            <pc:docMk/>
            <pc:sldMk cId="692957538" sldId="257"/>
            <ac:spMk id="2" creationId="{E3EC89F2-A86F-D072-3872-05B293AE264B}"/>
          </ac:spMkLst>
        </pc:spChg>
        <pc:spChg chg="add del mod">
          <ac:chgData name="Pedro Reis" userId="60129a3d-20e4-431b-abeb-e723d35a45f5" providerId="ADAL" clId="{8D93998F-6802-42D1-80E3-AB3221239328}" dt="2024-03-04T14:47:50.099" v="1801" actId="20577"/>
          <ac:spMkLst>
            <pc:docMk/>
            <pc:sldMk cId="692957538" sldId="257"/>
            <ac:spMk id="3" creationId="{5BD1BA4E-ED9F-4A02-E38B-0EE305C51F2A}"/>
          </ac:spMkLst>
        </pc:spChg>
        <pc:spChg chg="add del">
          <ac:chgData name="Pedro Reis" userId="60129a3d-20e4-431b-abeb-e723d35a45f5" providerId="ADAL" clId="{8D93998F-6802-42D1-80E3-AB3221239328}" dt="2024-03-04T14:19:29.382" v="1401" actId="26606"/>
          <ac:spMkLst>
            <pc:docMk/>
            <pc:sldMk cId="692957538" sldId="257"/>
            <ac:spMk id="9" creationId="{BACC6370-2D7E-4714-9D71-7542949D7D5D}"/>
          </ac:spMkLst>
        </pc:spChg>
        <pc:spChg chg="add del">
          <ac:chgData name="Pedro Reis" userId="60129a3d-20e4-431b-abeb-e723d35a45f5" providerId="ADAL" clId="{8D93998F-6802-42D1-80E3-AB3221239328}" dt="2024-03-04T14:19:29.382" v="1401" actId="26606"/>
          <ac:spMkLst>
            <pc:docMk/>
            <pc:sldMk cId="692957538" sldId="257"/>
            <ac:spMk id="11" creationId="{F68B3F68-107C-434F-AA38-110D5EA91B85}"/>
          </ac:spMkLst>
        </pc:spChg>
        <pc:spChg chg="add del">
          <ac:chgData name="Pedro Reis" userId="60129a3d-20e4-431b-abeb-e723d35a45f5" providerId="ADAL" clId="{8D93998F-6802-42D1-80E3-AB3221239328}" dt="2024-03-04T14:19:29.382" v="1401" actId="26606"/>
          <ac:spMkLst>
            <pc:docMk/>
            <pc:sldMk cId="692957538" sldId="257"/>
            <ac:spMk id="13" creationId="{AAD0DBB9-1A4B-4391-81D4-CB19F9AB918A}"/>
          </ac:spMkLst>
        </pc:spChg>
        <pc:spChg chg="add del">
          <ac:chgData name="Pedro Reis" userId="60129a3d-20e4-431b-abeb-e723d35a45f5" providerId="ADAL" clId="{8D93998F-6802-42D1-80E3-AB3221239328}" dt="2024-03-04T14:19:29.382" v="1401" actId="26606"/>
          <ac:spMkLst>
            <pc:docMk/>
            <pc:sldMk cId="692957538" sldId="257"/>
            <ac:spMk id="15" creationId="{063BBA22-50EA-4C4D-BE05-F1CE4E63AA56}"/>
          </ac:spMkLst>
        </pc:spChg>
        <pc:spChg chg="add del">
          <ac:chgData name="Pedro Reis" userId="60129a3d-20e4-431b-abeb-e723d35a45f5" providerId="ADAL" clId="{8D93998F-6802-42D1-80E3-AB3221239328}" dt="2024-03-04T14:19:30.390" v="1403" actId="26606"/>
          <ac:spMkLst>
            <pc:docMk/>
            <pc:sldMk cId="692957538" sldId="257"/>
            <ac:spMk id="17" creationId="{2E442304-DDBD-4F7B-8017-36BCC863FB40}"/>
          </ac:spMkLst>
        </pc:spChg>
        <pc:spChg chg="add del">
          <ac:chgData name="Pedro Reis" userId="60129a3d-20e4-431b-abeb-e723d35a45f5" providerId="ADAL" clId="{8D93998F-6802-42D1-80E3-AB3221239328}" dt="2024-03-04T14:19:30.390" v="1403" actId="26606"/>
          <ac:spMkLst>
            <pc:docMk/>
            <pc:sldMk cId="692957538" sldId="257"/>
            <ac:spMk id="18" creationId="{5E107275-3853-46FD-A241-DE4355A42675}"/>
          </ac:spMkLst>
        </pc:spChg>
        <pc:graphicFrameChg chg="add del">
          <ac:chgData name="Pedro Reis" userId="60129a3d-20e4-431b-abeb-e723d35a45f5" providerId="ADAL" clId="{8D93998F-6802-42D1-80E3-AB3221239328}" dt="2024-03-04T14:19:29.382" v="1401" actId="26606"/>
          <ac:graphicFrameMkLst>
            <pc:docMk/>
            <pc:sldMk cId="692957538" sldId="257"/>
            <ac:graphicFrameMk id="5" creationId="{C4F7CF8E-9F6F-16D8-62A7-CC69FE48B580}"/>
          </ac:graphicFrameMkLst>
        </pc:graphicFrameChg>
        <pc:graphicFrameChg chg="add del">
          <ac:chgData name="Pedro Reis" userId="60129a3d-20e4-431b-abeb-e723d35a45f5" providerId="ADAL" clId="{8D93998F-6802-42D1-80E3-AB3221239328}" dt="2024-03-04T14:19:30.390" v="1403" actId="26606"/>
          <ac:graphicFrameMkLst>
            <pc:docMk/>
            <pc:sldMk cId="692957538" sldId="257"/>
            <ac:graphicFrameMk id="19" creationId="{CF1CD083-4002-F7D0-E927-6B65E0D2191A}"/>
          </ac:graphicFrameMkLst>
        </pc:graphicFrameChg>
      </pc:sldChg>
      <pc:sldChg chg="addSp delSp modSp mod delAnim">
        <pc:chgData name="Pedro Reis" userId="60129a3d-20e4-431b-abeb-e723d35a45f5" providerId="ADAL" clId="{8D93998F-6802-42D1-80E3-AB3221239328}" dt="2024-03-04T14:41:14.426" v="1655" actId="14100"/>
        <pc:sldMkLst>
          <pc:docMk/>
          <pc:sldMk cId="1406019620" sldId="258"/>
        </pc:sldMkLst>
        <pc:spChg chg="mod">
          <ac:chgData name="Pedro Reis" userId="60129a3d-20e4-431b-abeb-e723d35a45f5" providerId="ADAL" clId="{8D93998F-6802-42D1-80E3-AB3221239328}" dt="2024-03-04T14:41:14.426" v="1655" actId="14100"/>
          <ac:spMkLst>
            <pc:docMk/>
            <pc:sldMk cId="1406019620" sldId="258"/>
            <ac:spMk id="3" creationId="{451AF83A-C0DD-CE77-DF8B-7D5DC7DBBEB9}"/>
          </ac:spMkLst>
        </pc:spChg>
        <pc:spChg chg="add del mod">
          <ac:chgData name="Pedro Reis" userId="60129a3d-20e4-431b-abeb-e723d35a45f5" providerId="ADAL" clId="{8D93998F-6802-42D1-80E3-AB3221239328}" dt="2024-03-04T14:40:42.501" v="1644" actId="478"/>
          <ac:spMkLst>
            <pc:docMk/>
            <pc:sldMk cId="1406019620" sldId="258"/>
            <ac:spMk id="5" creationId="{8D0EAF79-4685-C453-F3EA-2BE05EB043BE}"/>
          </ac:spMkLst>
        </pc:spChg>
        <pc:grpChg chg="del">
          <ac:chgData name="Pedro Reis" userId="60129a3d-20e4-431b-abeb-e723d35a45f5" providerId="ADAL" clId="{8D93998F-6802-42D1-80E3-AB3221239328}" dt="2024-03-04T09:41:50.578" v="804" actId="478"/>
          <ac:grpSpMkLst>
            <pc:docMk/>
            <pc:sldMk cId="1406019620" sldId="258"/>
            <ac:grpSpMk id="8" creationId="{505FE4CD-B86E-8DF1-26AF-83404D0213B7}"/>
          </ac:grpSpMkLst>
        </pc:grpChg>
        <pc:picChg chg="add mod">
          <ac:chgData name="Pedro Reis" userId="60129a3d-20e4-431b-abeb-e723d35a45f5" providerId="ADAL" clId="{8D93998F-6802-42D1-80E3-AB3221239328}" dt="2024-03-04T14:40:54.589" v="1651" actId="1076"/>
          <ac:picMkLst>
            <pc:docMk/>
            <pc:sldMk cId="1406019620" sldId="258"/>
            <ac:picMk id="10" creationId="{7E93CAFD-90BB-E073-4570-7B3FE656EF5B}"/>
          </ac:picMkLst>
        </pc:picChg>
      </pc:sldChg>
      <pc:sldChg chg="addSp modSp mod ord">
        <pc:chgData name="Pedro Reis" userId="60129a3d-20e4-431b-abeb-e723d35a45f5" providerId="ADAL" clId="{8D93998F-6802-42D1-80E3-AB3221239328}" dt="2024-03-04T14:45:08.110" v="1770" actId="20577"/>
        <pc:sldMkLst>
          <pc:docMk/>
          <pc:sldMk cId="727719329" sldId="259"/>
        </pc:sldMkLst>
        <pc:spChg chg="mod">
          <ac:chgData name="Pedro Reis" userId="60129a3d-20e4-431b-abeb-e723d35a45f5" providerId="ADAL" clId="{8D93998F-6802-42D1-80E3-AB3221239328}" dt="2024-03-04T14:45:08.110" v="1770" actId="20577"/>
          <ac:spMkLst>
            <pc:docMk/>
            <pc:sldMk cId="727719329" sldId="259"/>
            <ac:spMk id="2" creationId="{8BC5193F-10A6-9EA7-8037-5159FCBDCAEE}"/>
          </ac:spMkLst>
        </pc:spChg>
        <pc:spChg chg="mod">
          <ac:chgData name="Pedro Reis" userId="60129a3d-20e4-431b-abeb-e723d35a45f5" providerId="ADAL" clId="{8D93998F-6802-42D1-80E3-AB3221239328}" dt="2024-03-04T14:30:31.811" v="1580" actId="20577"/>
          <ac:spMkLst>
            <pc:docMk/>
            <pc:sldMk cId="727719329" sldId="259"/>
            <ac:spMk id="3" creationId="{9C7BCFC9-BB5B-7256-4879-518565E0980F}"/>
          </ac:spMkLst>
        </pc:spChg>
        <pc:picChg chg="add mod">
          <ac:chgData name="Pedro Reis" userId="60129a3d-20e4-431b-abeb-e723d35a45f5" providerId="ADAL" clId="{8D93998F-6802-42D1-80E3-AB3221239328}" dt="2024-03-04T14:30:40.833" v="1582" actId="1076"/>
          <ac:picMkLst>
            <pc:docMk/>
            <pc:sldMk cId="727719329" sldId="259"/>
            <ac:picMk id="5" creationId="{EA31E36B-5964-6835-A58D-C116CA86ABE7}"/>
          </ac:picMkLst>
        </pc:picChg>
      </pc:sldChg>
      <pc:sldChg chg="addSp delSp modSp mod ord modAnim">
        <pc:chgData name="Pedro Reis" userId="60129a3d-20e4-431b-abeb-e723d35a45f5" providerId="ADAL" clId="{8D93998F-6802-42D1-80E3-AB3221239328}" dt="2024-03-04T14:43:12.335" v="1702"/>
        <pc:sldMkLst>
          <pc:docMk/>
          <pc:sldMk cId="3757330821" sldId="260"/>
        </pc:sldMkLst>
        <pc:spChg chg="mod">
          <ac:chgData name="Pedro Reis" userId="60129a3d-20e4-431b-abeb-e723d35a45f5" providerId="ADAL" clId="{8D93998F-6802-42D1-80E3-AB3221239328}" dt="2024-03-04T09:40:00.727" v="758" actId="27636"/>
          <ac:spMkLst>
            <pc:docMk/>
            <pc:sldMk cId="3757330821" sldId="260"/>
            <ac:spMk id="3" creationId="{24067DC9-43EF-BE75-EA5C-68C941299005}"/>
          </ac:spMkLst>
        </pc:spChg>
        <pc:spChg chg="mod">
          <ac:chgData name="Pedro Reis" userId="60129a3d-20e4-431b-abeb-e723d35a45f5" providerId="ADAL" clId="{8D93998F-6802-42D1-80E3-AB3221239328}" dt="2024-03-04T09:34:40.733" v="77"/>
          <ac:spMkLst>
            <pc:docMk/>
            <pc:sldMk cId="3757330821" sldId="260"/>
            <ac:spMk id="10" creationId="{CC7EB92D-6B5A-87DD-3CC3-F54E3473BF0C}"/>
          </ac:spMkLst>
        </pc:spChg>
        <pc:spChg chg="mod">
          <ac:chgData name="Pedro Reis" userId="60129a3d-20e4-431b-abeb-e723d35a45f5" providerId="ADAL" clId="{8D93998F-6802-42D1-80E3-AB3221239328}" dt="2024-03-04T09:35:04.221" v="113"/>
          <ac:spMkLst>
            <pc:docMk/>
            <pc:sldMk cId="3757330821" sldId="260"/>
            <ac:spMk id="13" creationId="{0DB3E0EE-F4A1-C4FE-DEFE-0EDFC0E68EE3}"/>
          </ac:spMkLst>
        </pc:spChg>
        <pc:grpChg chg="add mod">
          <ac:chgData name="Pedro Reis" userId="60129a3d-20e4-431b-abeb-e723d35a45f5" providerId="ADAL" clId="{8D93998F-6802-42D1-80E3-AB3221239328}" dt="2024-03-04T09:34:40.733" v="77"/>
          <ac:grpSpMkLst>
            <pc:docMk/>
            <pc:sldMk cId="3757330821" sldId="260"/>
            <ac:grpSpMk id="8" creationId="{75F16402-DCD1-C334-1758-70F13AF13662}"/>
          </ac:grpSpMkLst>
        </pc:grpChg>
        <pc:grpChg chg="add mod">
          <ac:chgData name="Pedro Reis" userId="60129a3d-20e4-431b-abeb-e723d35a45f5" providerId="ADAL" clId="{8D93998F-6802-42D1-80E3-AB3221239328}" dt="2024-03-04T09:40:38.455" v="763" actId="1076"/>
          <ac:grpSpMkLst>
            <pc:docMk/>
            <pc:sldMk cId="3757330821" sldId="260"/>
            <ac:grpSpMk id="11" creationId="{D7771F51-B928-CE13-E2C8-657BF34D785D}"/>
          </ac:grpSpMkLst>
        </pc:grpChg>
        <pc:picChg chg="add del mod">
          <ac:chgData name="Pedro Reis" userId="60129a3d-20e4-431b-abeb-e723d35a45f5" providerId="ADAL" clId="{8D93998F-6802-42D1-80E3-AB3221239328}" dt="2024-03-04T09:33:12.190" v="4" actId="478"/>
          <ac:picMkLst>
            <pc:docMk/>
            <pc:sldMk cId="3757330821" sldId="260"/>
            <ac:picMk id="5" creationId="{582885DB-14D8-2CE8-5091-DF088862824A}"/>
          </ac:picMkLst>
        </pc:picChg>
        <pc:picChg chg="add mod ord">
          <ac:chgData name="Pedro Reis" userId="60129a3d-20e4-431b-abeb-e723d35a45f5" providerId="ADAL" clId="{8D93998F-6802-42D1-80E3-AB3221239328}" dt="2024-03-04T09:40:50.274" v="777" actId="1035"/>
          <ac:picMkLst>
            <pc:docMk/>
            <pc:sldMk cId="3757330821" sldId="260"/>
            <ac:picMk id="7" creationId="{F84837AB-4BAF-8B8C-FC42-6181D81F46BE}"/>
          </ac:picMkLst>
        </pc:picChg>
        <pc:picChg chg="mod">
          <ac:chgData name="Pedro Reis" userId="60129a3d-20e4-431b-abeb-e723d35a45f5" providerId="ADAL" clId="{8D93998F-6802-42D1-80E3-AB3221239328}" dt="2024-03-04T09:34:40.733" v="77"/>
          <ac:picMkLst>
            <pc:docMk/>
            <pc:sldMk cId="3757330821" sldId="260"/>
            <ac:picMk id="9" creationId="{C4AB4744-870D-843C-4073-A925000DBC8A}"/>
          </ac:picMkLst>
        </pc:picChg>
        <pc:picChg chg="mod modCrop">
          <ac:chgData name="Pedro Reis" userId="60129a3d-20e4-431b-abeb-e723d35a45f5" providerId="ADAL" clId="{8D93998F-6802-42D1-80E3-AB3221239328}" dt="2024-03-04T09:40:43.842" v="764" actId="732"/>
          <ac:picMkLst>
            <pc:docMk/>
            <pc:sldMk cId="3757330821" sldId="260"/>
            <ac:picMk id="12" creationId="{D1E30054-788A-0390-96B7-D80048E9DD5A}"/>
          </ac:picMkLst>
        </pc:picChg>
        <pc:picChg chg="add mod">
          <ac:chgData name="Pedro Reis" userId="60129a3d-20e4-431b-abeb-e723d35a45f5" providerId="ADAL" clId="{8D93998F-6802-42D1-80E3-AB3221239328}" dt="2024-03-04T09:40:55.527" v="793" actId="1035"/>
          <ac:picMkLst>
            <pc:docMk/>
            <pc:sldMk cId="3757330821" sldId="260"/>
            <ac:picMk id="15" creationId="{79C69A26-F655-9668-D0EB-50E793D8063A}"/>
          </ac:picMkLst>
        </pc:picChg>
        <pc:picChg chg="add mod">
          <ac:chgData name="Pedro Reis" userId="60129a3d-20e4-431b-abeb-e723d35a45f5" providerId="ADAL" clId="{8D93998F-6802-42D1-80E3-AB3221239328}" dt="2024-03-04T09:41:24.764" v="803" actId="1038"/>
          <ac:picMkLst>
            <pc:docMk/>
            <pc:sldMk cId="3757330821" sldId="260"/>
            <ac:picMk id="17" creationId="{45489989-4AD1-06E0-07CD-900D9ACE6A2E}"/>
          </ac:picMkLst>
        </pc:picChg>
      </pc:sldChg>
      <pc:sldChg chg="addSp modSp del mod ord">
        <pc:chgData name="Pedro Reis" userId="60129a3d-20e4-431b-abeb-e723d35a45f5" providerId="ADAL" clId="{8D93998F-6802-42D1-80E3-AB3221239328}" dt="2024-03-04T14:45:17.282" v="1771" actId="47"/>
        <pc:sldMkLst>
          <pc:docMk/>
          <pc:sldMk cId="2703587704" sldId="261"/>
        </pc:sldMkLst>
        <pc:spChg chg="mod">
          <ac:chgData name="Pedro Reis" userId="60129a3d-20e4-431b-abeb-e723d35a45f5" providerId="ADAL" clId="{8D93998F-6802-42D1-80E3-AB3221239328}" dt="2024-03-04T14:34:28.275" v="1635" actId="20577"/>
          <ac:spMkLst>
            <pc:docMk/>
            <pc:sldMk cId="2703587704" sldId="261"/>
            <ac:spMk id="2" creationId="{6950F72B-E41F-1927-F97F-6E4F1A7D1FCD}"/>
          </ac:spMkLst>
        </pc:spChg>
        <pc:spChg chg="mod">
          <ac:chgData name="Pedro Reis" userId="60129a3d-20e4-431b-abeb-e723d35a45f5" providerId="ADAL" clId="{8D93998F-6802-42D1-80E3-AB3221239328}" dt="2024-03-04T14:34:13.345" v="1623" actId="14100"/>
          <ac:spMkLst>
            <pc:docMk/>
            <pc:sldMk cId="2703587704" sldId="261"/>
            <ac:spMk id="3" creationId="{79BF19FA-72FD-AD29-27D3-51E4379824E3}"/>
          </ac:spMkLst>
        </pc:spChg>
        <pc:picChg chg="add mod">
          <ac:chgData name="Pedro Reis" userId="60129a3d-20e4-431b-abeb-e723d35a45f5" providerId="ADAL" clId="{8D93998F-6802-42D1-80E3-AB3221239328}" dt="2024-03-04T14:34:09.291" v="1622" actId="1076"/>
          <ac:picMkLst>
            <pc:docMk/>
            <pc:sldMk cId="2703587704" sldId="261"/>
            <ac:picMk id="6" creationId="{775F24AD-BBD1-E8CF-3932-A5BBB5265A9E}"/>
          </ac:picMkLst>
        </pc:picChg>
      </pc:sldChg>
      <pc:sldChg chg="addSp modSp mod">
        <pc:chgData name="Pedro Reis" userId="60129a3d-20e4-431b-abeb-e723d35a45f5" providerId="ADAL" clId="{8D93998F-6802-42D1-80E3-AB3221239328}" dt="2024-03-04T14:46:38.206" v="1774" actId="164"/>
        <pc:sldMkLst>
          <pc:docMk/>
          <pc:sldMk cId="3189032281" sldId="264"/>
        </pc:sldMkLst>
        <pc:spChg chg="mod">
          <ac:chgData name="Pedro Reis" userId="60129a3d-20e4-431b-abeb-e723d35a45f5" providerId="ADAL" clId="{8D93998F-6802-42D1-80E3-AB3221239328}" dt="2024-03-04T09:42:21.578" v="805" actId="207"/>
          <ac:spMkLst>
            <pc:docMk/>
            <pc:sldMk cId="3189032281" sldId="264"/>
            <ac:spMk id="3" creationId="{336B09F9-341F-4F88-401F-5084B15A5A5B}"/>
          </ac:spMkLst>
        </pc:spChg>
        <pc:spChg chg="mod">
          <ac:chgData name="Pedro Reis" userId="60129a3d-20e4-431b-abeb-e723d35a45f5" providerId="ADAL" clId="{8D93998F-6802-42D1-80E3-AB3221239328}" dt="2024-03-04T14:46:38.206" v="1774" actId="164"/>
          <ac:spMkLst>
            <pc:docMk/>
            <pc:sldMk cId="3189032281" sldId="264"/>
            <ac:spMk id="7" creationId="{A314F5D6-17DD-B1D2-9623-5AE73DBE83BE}"/>
          </ac:spMkLst>
        </pc:spChg>
        <pc:spChg chg="mod">
          <ac:chgData name="Pedro Reis" userId="60129a3d-20e4-431b-abeb-e723d35a45f5" providerId="ADAL" clId="{8D93998F-6802-42D1-80E3-AB3221239328}" dt="2024-03-04T14:46:38.206" v="1774" actId="164"/>
          <ac:spMkLst>
            <pc:docMk/>
            <pc:sldMk cId="3189032281" sldId="264"/>
            <ac:spMk id="8" creationId="{82DEEA25-A7CA-6FC9-31E2-35B5C5EAF419}"/>
          </ac:spMkLst>
        </pc:spChg>
        <pc:grpChg chg="add mod">
          <ac:chgData name="Pedro Reis" userId="60129a3d-20e4-431b-abeb-e723d35a45f5" providerId="ADAL" clId="{8D93998F-6802-42D1-80E3-AB3221239328}" dt="2024-03-04T14:46:38.206" v="1774" actId="164"/>
          <ac:grpSpMkLst>
            <pc:docMk/>
            <pc:sldMk cId="3189032281" sldId="264"/>
            <ac:grpSpMk id="4" creationId="{2C9D09E9-5A4D-0101-4A03-D72B37ABC50D}"/>
          </ac:grpSpMkLst>
        </pc:grpChg>
        <pc:picChg chg="mod">
          <ac:chgData name="Pedro Reis" userId="60129a3d-20e4-431b-abeb-e723d35a45f5" providerId="ADAL" clId="{8D93998F-6802-42D1-80E3-AB3221239328}" dt="2024-03-04T14:46:38.206" v="1774" actId="164"/>
          <ac:picMkLst>
            <pc:docMk/>
            <pc:sldMk cId="3189032281" sldId="264"/>
            <ac:picMk id="9" creationId="{1A585BFD-A222-5DB2-AF9C-2659AA966D27}"/>
          </ac:picMkLst>
        </pc:picChg>
        <pc:picChg chg="mod">
          <ac:chgData name="Pedro Reis" userId="60129a3d-20e4-431b-abeb-e723d35a45f5" providerId="ADAL" clId="{8D93998F-6802-42D1-80E3-AB3221239328}" dt="2024-03-04T14:46:38.206" v="1774" actId="164"/>
          <ac:picMkLst>
            <pc:docMk/>
            <pc:sldMk cId="3189032281" sldId="264"/>
            <ac:picMk id="12" creationId="{497FE2CB-080A-38EB-FFF2-798724D3A67A}"/>
          </ac:picMkLst>
        </pc:picChg>
      </pc:sldChg>
      <pc:sldChg chg="addSp delSp modSp mod">
        <pc:chgData name="Pedro Reis" userId="60129a3d-20e4-431b-abeb-e723d35a45f5" providerId="ADAL" clId="{8D93998F-6802-42D1-80E3-AB3221239328}" dt="2024-03-04T14:46:56.765" v="1786" actId="20577"/>
        <pc:sldMkLst>
          <pc:docMk/>
          <pc:sldMk cId="1231421597" sldId="265"/>
        </pc:sldMkLst>
        <pc:spChg chg="mod">
          <ac:chgData name="Pedro Reis" userId="60129a3d-20e4-431b-abeb-e723d35a45f5" providerId="ADAL" clId="{8D93998F-6802-42D1-80E3-AB3221239328}" dt="2024-03-04T14:46:56.765" v="1786" actId="20577"/>
          <ac:spMkLst>
            <pc:docMk/>
            <pc:sldMk cId="1231421597" sldId="265"/>
            <ac:spMk id="3" creationId="{4F2A7F84-280D-4CB8-2776-BC1E9B06D895}"/>
          </ac:spMkLst>
        </pc:spChg>
        <pc:spChg chg="mod">
          <ac:chgData name="Pedro Reis" userId="60129a3d-20e4-431b-abeb-e723d35a45f5" providerId="ADAL" clId="{8D93998F-6802-42D1-80E3-AB3221239328}" dt="2024-03-04T14:46:51.013" v="1777" actId="1076"/>
          <ac:spMkLst>
            <pc:docMk/>
            <pc:sldMk cId="1231421597" sldId="265"/>
            <ac:spMk id="11" creationId="{4D43EC81-7888-A5FA-B9F5-876D80601A2F}"/>
          </ac:spMkLst>
        </pc:spChg>
        <pc:spChg chg="mod">
          <ac:chgData name="Pedro Reis" userId="60129a3d-20e4-431b-abeb-e723d35a45f5" providerId="ADAL" clId="{8D93998F-6802-42D1-80E3-AB3221239328}" dt="2024-03-04T14:46:51.013" v="1777" actId="1076"/>
          <ac:spMkLst>
            <pc:docMk/>
            <pc:sldMk cId="1231421597" sldId="265"/>
            <ac:spMk id="12" creationId="{824C5F4D-D25E-2342-5FAA-8AEE798898B8}"/>
          </ac:spMkLst>
        </pc:spChg>
        <pc:grpChg chg="del">
          <ac:chgData name="Pedro Reis" userId="60129a3d-20e4-431b-abeb-e723d35a45f5" providerId="ADAL" clId="{8D93998F-6802-42D1-80E3-AB3221239328}" dt="2024-03-04T14:46:45.897" v="1775" actId="478"/>
          <ac:grpSpMkLst>
            <pc:docMk/>
            <pc:sldMk cId="1231421597" sldId="265"/>
            <ac:grpSpMk id="9" creationId="{103D80FB-5BFD-EEE1-E361-D51CD805A5C0}"/>
          </ac:grpSpMkLst>
        </pc:grpChg>
        <pc:grpChg chg="add mod">
          <ac:chgData name="Pedro Reis" userId="60129a3d-20e4-431b-abeb-e723d35a45f5" providerId="ADAL" clId="{8D93998F-6802-42D1-80E3-AB3221239328}" dt="2024-03-04T14:46:51.013" v="1777" actId="1076"/>
          <ac:grpSpMkLst>
            <pc:docMk/>
            <pc:sldMk cId="1231421597" sldId="265"/>
            <ac:grpSpMk id="10" creationId="{3E088707-50E6-D8BC-EB13-DD91BC4BAB31}"/>
          </ac:grpSpMkLst>
        </pc:grpChg>
        <pc:picChg chg="mod">
          <ac:chgData name="Pedro Reis" userId="60129a3d-20e4-431b-abeb-e723d35a45f5" providerId="ADAL" clId="{8D93998F-6802-42D1-80E3-AB3221239328}" dt="2024-03-04T14:46:51.013" v="1777" actId="1076"/>
          <ac:picMkLst>
            <pc:docMk/>
            <pc:sldMk cId="1231421597" sldId="265"/>
            <ac:picMk id="13" creationId="{24F2F284-2525-95DF-2D17-7C43D521DCA3}"/>
          </ac:picMkLst>
        </pc:picChg>
        <pc:picChg chg="mod">
          <ac:chgData name="Pedro Reis" userId="60129a3d-20e4-431b-abeb-e723d35a45f5" providerId="ADAL" clId="{8D93998F-6802-42D1-80E3-AB3221239328}" dt="2024-03-04T14:46:51.013" v="1777" actId="1076"/>
          <ac:picMkLst>
            <pc:docMk/>
            <pc:sldMk cId="1231421597" sldId="265"/>
            <ac:picMk id="14" creationId="{A9E3A7FC-2164-F563-C58C-0E55A4DAA6DA}"/>
          </ac:picMkLst>
        </pc:picChg>
      </pc:sldChg>
      <pc:sldChg chg="addSp modSp new del mod ord">
        <pc:chgData name="Pedro Reis" userId="60129a3d-20e4-431b-abeb-e723d35a45f5" providerId="ADAL" clId="{8D93998F-6802-42D1-80E3-AB3221239328}" dt="2024-03-04T14:43:57.896" v="1746" actId="47"/>
        <pc:sldMkLst>
          <pc:docMk/>
          <pc:sldMk cId="3945703582" sldId="266"/>
        </pc:sldMkLst>
        <pc:spChg chg="mod">
          <ac:chgData name="Pedro Reis" userId="60129a3d-20e4-431b-abeb-e723d35a45f5" providerId="ADAL" clId="{8D93998F-6802-42D1-80E3-AB3221239328}" dt="2024-03-04T14:25:45.539" v="1477" actId="20577"/>
          <ac:spMkLst>
            <pc:docMk/>
            <pc:sldMk cId="3945703582" sldId="266"/>
            <ac:spMk id="2" creationId="{33D56FD0-998A-FE53-D36A-D8E4ABE26421}"/>
          </ac:spMkLst>
        </pc:spChg>
        <pc:spChg chg="mod">
          <ac:chgData name="Pedro Reis" userId="60129a3d-20e4-431b-abeb-e723d35a45f5" providerId="ADAL" clId="{8D93998F-6802-42D1-80E3-AB3221239328}" dt="2024-03-04T14:04:40.018" v="1299" actId="20577"/>
          <ac:spMkLst>
            <pc:docMk/>
            <pc:sldMk cId="3945703582" sldId="266"/>
            <ac:spMk id="3" creationId="{57361E74-884B-D105-C388-B9BCB1C22C89}"/>
          </ac:spMkLst>
        </pc:spChg>
        <pc:picChg chg="add mod">
          <ac:chgData name="Pedro Reis" userId="60129a3d-20e4-431b-abeb-e723d35a45f5" providerId="ADAL" clId="{8D93998F-6802-42D1-80E3-AB3221239328}" dt="2024-03-04T14:19:33.027" v="1405" actId="1076"/>
          <ac:picMkLst>
            <pc:docMk/>
            <pc:sldMk cId="3945703582" sldId="266"/>
            <ac:picMk id="5" creationId="{7A5588D5-840F-1022-C703-034075A17812}"/>
          </ac:picMkLst>
        </pc:picChg>
      </pc:sldChg>
      <pc:sldChg chg="modSp new mod modClrScheme chgLayout">
        <pc:chgData name="Pedro Reis" userId="60129a3d-20e4-431b-abeb-e723d35a45f5" providerId="ADAL" clId="{8D93998F-6802-42D1-80E3-AB3221239328}" dt="2024-03-04T14:44:48.476" v="1757" actId="403"/>
        <pc:sldMkLst>
          <pc:docMk/>
          <pc:sldMk cId="13918664" sldId="267"/>
        </pc:sldMkLst>
        <pc:spChg chg="mod ord">
          <ac:chgData name="Pedro Reis" userId="60129a3d-20e4-431b-abeb-e723d35a45f5" providerId="ADAL" clId="{8D93998F-6802-42D1-80E3-AB3221239328}" dt="2024-03-04T14:42:53.169" v="1700" actId="700"/>
          <ac:spMkLst>
            <pc:docMk/>
            <pc:sldMk cId="13918664" sldId="267"/>
            <ac:spMk id="2" creationId="{8D823B96-D40C-F469-983B-85A2AE03BE08}"/>
          </ac:spMkLst>
        </pc:spChg>
        <pc:spChg chg="mod ord">
          <ac:chgData name="Pedro Reis" userId="60129a3d-20e4-431b-abeb-e723d35a45f5" providerId="ADAL" clId="{8D93998F-6802-42D1-80E3-AB3221239328}" dt="2024-03-04T14:44:48.476" v="1757" actId="403"/>
          <ac:spMkLst>
            <pc:docMk/>
            <pc:sldMk cId="13918664" sldId="267"/>
            <ac:spMk id="3" creationId="{1FBF749C-36E4-DA70-18EE-CD48236FDA80}"/>
          </ac:spMkLst>
        </pc:spChg>
      </pc:sldChg>
      <pc:sldChg chg="add del">
        <pc:chgData name="Pedro Reis" userId="60129a3d-20e4-431b-abeb-e723d35a45f5" providerId="ADAL" clId="{8D93998F-6802-42D1-80E3-AB3221239328}" dt="2024-03-04T14:35:08.361" v="1641" actId="47"/>
        <pc:sldMkLst>
          <pc:docMk/>
          <pc:sldMk cId="2065802629" sldId="267"/>
        </pc:sldMkLst>
      </pc:sldChg>
      <pc:sldChg chg="addSp modSp add mod">
        <pc:chgData name="Pedro Reis" userId="60129a3d-20e4-431b-abeb-e723d35a45f5" providerId="ADAL" clId="{8D93998F-6802-42D1-80E3-AB3221239328}" dt="2024-03-04T14:44:42.773" v="1754" actId="404"/>
        <pc:sldMkLst>
          <pc:docMk/>
          <pc:sldMk cId="1789633696" sldId="268"/>
        </pc:sldMkLst>
        <pc:spChg chg="mod">
          <ac:chgData name="Pedro Reis" userId="60129a3d-20e4-431b-abeb-e723d35a45f5" providerId="ADAL" clId="{8D93998F-6802-42D1-80E3-AB3221239328}" dt="2024-03-04T14:44:42.773" v="1754" actId="404"/>
          <ac:spMkLst>
            <pc:docMk/>
            <pc:sldMk cId="1789633696" sldId="268"/>
            <ac:spMk id="3" creationId="{A6AA3B53-DAA8-3D95-9777-EBFC4685C3F2}"/>
          </ac:spMkLst>
        </pc:spChg>
        <pc:picChg chg="add mod">
          <ac:chgData name="Pedro Reis" userId="60129a3d-20e4-431b-abeb-e723d35a45f5" providerId="ADAL" clId="{8D93998F-6802-42D1-80E3-AB3221239328}" dt="2024-03-04T14:44:19.739" v="1747"/>
          <ac:picMkLst>
            <pc:docMk/>
            <pc:sldMk cId="1789633696" sldId="268"/>
            <ac:picMk id="4" creationId="{4E444827-5FD7-7BBA-B361-11033DF6F9AB}"/>
          </ac:picMkLst>
        </pc:picChg>
        <pc:picChg chg="add mod">
          <ac:chgData name="Pedro Reis" userId="60129a3d-20e4-431b-abeb-e723d35a45f5" providerId="ADAL" clId="{8D93998F-6802-42D1-80E3-AB3221239328}" dt="2024-03-04T14:44:19.739" v="1747"/>
          <ac:picMkLst>
            <pc:docMk/>
            <pc:sldMk cId="1789633696" sldId="268"/>
            <ac:picMk id="5" creationId="{ADDF2B5D-4122-9F25-62B0-1D245443FD1C}"/>
          </ac:picMkLst>
        </pc:picChg>
      </pc:sldChg>
    </pc:docChg>
  </pc:docChgLst>
  <pc:docChgLst>
    <pc:chgData name="Pedro Reis" userId="60129a3d-20e4-431b-abeb-e723d35a45f5" providerId="ADAL" clId="{D08B7532-8E99-4980-8242-5B8BAA0BADB2}"/>
    <pc:docChg chg="undo custSel addSld delSld modSld">
      <pc:chgData name="Pedro Reis" userId="60129a3d-20e4-431b-abeb-e723d35a45f5" providerId="ADAL" clId="{D08B7532-8E99-4980-8242-5B8BAA0BADB2}" dt="2024-03-02T19:45:23.456" v="939" actId="5793"/>
      <pc:docMkLst>
        <pc:docMk/>
      </pc:docMkLst>
      <pc:sldChg chg="modSp mod">
        <pc:chgData name="Pedro Reis" userId="60129a3d-20e4-431b-abeb-e723d35a45f5" providerId="ADAL" clId="{D08B7532-8E99-4980-8242-5B8BAA0BADB2}" dt="2024-03-02T19:00:45.361" v="98" actId="20577"/>
        <pc:sldMkLst>
          <pc:docMk/>
          <pc:sldMk cId="692957538" sldId="257"/>
        </pc:sldMkLst>
        <pc:spChg chg="mod">
          <ac:chgData name="Pedro Reis" userId="60129a3d-20e4-431b-abeb-e723d35a45f5" providerId="ADAL" clId="{D08B7532-8E99-4980-8242-5B8BAA0BADB2}" dt="2024-03-02T19:00:17.976" v="81" actId="20577"/>
          <ac:spMkLst>
            <pc:docMk/>
            <pc:sldMk cId="692957538" sldId="257"/>
            <ac:spMk id="2" creationId="{E3EC89F2-A86F-D072-3872-05B293AE264B}"/>
          </ac:spMkLst>
        </pc:spChg>
        <pc:spChg chg="mod">
          <ac:chgData name="Pedro Reis" userId="60129a3d-20e4-431b-abeb-e723d35a45f5" providerId="ADAL" clId="{D08B7532-8E99-4980-8242-5B8BAA0BADB2}" dt="2024-03-02T19:00:45.361" v="98" actId="20577"/>
          <ac:spMkLst>
            <pc:docMk/>
            <pc:sldMk cId="692957538" sldId="257"/>
            <ac:spMk id="3" creationId="{5BD1BA4E-ED9F-4A02-E38B-0EE305C51F2A}"/>
          </ac:spMkLst>
        </pc:spChg>
      </pc:sldChg>
      <pc:sldChg chg="addSp delSp modSp mod modAnim">
        <pc:chgData name="Pedro Reis" userId="60129a3d-20e4-431b-abeb-e723d35a45f5" providerId="ADAL" clId="{D08B7532-8E99-4980-8242-5B8BAA0BADB2}" dt="2024-03-02T19:44:04.136" v="923"/>
        <pc:sldMkLst>
          <pc:docMk/>
          <pc:sldMk cId="1406019620" sldId="258"/>
        </pc:sldMkLst>
        <pc:spChg chg="mod">
          <ac:chgData name="Pedro Reis" userId="60129a3d-20e4-431b-abeb-e723d35a45f5" providerId="ADAL" clId="{D08B7532-8E99-4980-8242-5B8BAA0BADB2}" dt="2024-03-02T19:01:10.809" v="110" actId="14100"/>
          <ac:spMkLst>
            <pc:docMk/>
            <pc:sldMk cId="1406019620" sldId="258"/>
            <ac:spMk id="2" creationId="{D1309FCE-AD2C-D750-01A7-6573539F40E2}"/>
          </ac:spMkLst>
        </pc:spChg>
        <pc:spChg chg="mod">
          <ac:chgData name="Pedro Reis" userId="60129a3d-20e4-431b-abeb-e723d35a45f5" providerId="ADAL" clId="{D08B7532-8E99-4980-8242-5B8BAA0BADB2}" dt="2024-03-02T19:43:32.989" v="921" actId="20577"/>
          <ac:spMkLst>
            <pc:docMk/>
            <pc:sldMk cId="1406019620" sldId="258"/>
            <ac:spMk id="3" creationId="{451AF83A-C0DD-CE77-DF8B-7D5DC7DBBEB9}"/>
          </ac:spMkLst>
        </pc:spChg>
        <pc:spChg chg="add mod">
          <ac:chgData name="Pedro Reis" userId="60129a3d-20e4-431b-abeb-e723d35a45f5" providerId="ADAL" clId="{D08B7532-8E99-4980-8242-5B8BAA0BADB2}" dt="2024-03-02T19:44:01.111" v="922" actId="164"/>
          <ac:spMkLst>
            <pc:docMk/>
            <pc:sldMk cId="1406019620" sldId="258"/>
            <ac:spMk id="7" creationId="{A18FFA27-345B-FDD7-9F9F-B2A8D6DCB982}"/>
          </ac:spMkLst>
        </pc:spChg>
        <pc:grpChg chg="add mod">
          <ac:chgData name="Pedro Reis" userId="60129a3d-20e4-431b-abeb-e723d35a45f5" providerId="ADAL" clId="{D08B7532-8E99-4980-8242-5B8BAA0BADB2}" dt="2024-03-02T19:44:01.111" v="922" actId="164"/>
          <ac:grpSpMkLst>
            <pc:docMk/>
            <pc:sldMk cId="1406019620" sldId="258"/>
            <ac:grpSpMk id="8" creationId="{505FE4CD-B86E-8DF1-26AF-83404D0213B7}"/>
          </ac:grpSpMkLst>
        </pc:grpChg>
        <pc:picChg chg="add del mod modCrop">
          <ac:chgData name="Pedro Reis" userId="60129a3d-20e4-431b-abeb-e723d35a45f5" providerId="ADAL" clId="{D08B7532-8E99-4980-8242-5B8BAA0BADB2}" dt="2024-03-02T19:41:44.696" v="862" actId="478"/>
          <ac:picMkLst>
            <pc:docMk/>
            <pc:sldMk cId="1406019620" sldId="258"/>
            <ac:picMk id="5" creationId="{54B3482D-DFDB-840E-D1F2-EFECB084BEF1}"/>
          </ac:picMkLst>
        </pc:picChg>
        <pc:picChg chg="add mod modCrop">
          <ac:chgData name="Pedro Reis" userId="60129a3d-20e4-431b-abeb-e723d35a45f5" providerId="ADAL" clId="{D08B7532-8E99-4980-8242-5B8BAA0BADB2}" dt="2024-03-02T19:44:01.111" v="922" actId="164"/>
          <ac:picMkLst>
            <pc:docMk/>
            <pc:sldMk cId="1406019620" sldId="258"/>
            <ac:picMk id="6" creationId="{9F0A904B-5FBA-91CE-42B5-025CA55418D4}"/>
          </ac:picMkLst>
        </pc:picChg>
      </pc:sldChg>
      <pc:sldChg chg="addSp delSp modSp mod modClrScheme chgLayout">
        <pc:chgData name="Pedro Reis" userId="60129a3d-20e4-431b-abeb-e723d35a45f5" providerId="ADAL" clId="{D08B7532-8E99-4980-8242-5B8BAA0BADB2}" dt="2024-03-02T19:45:23.456" v="939" actId="5793"/>
        <pc:sldMkLst>
          <pc:docMk/>
          <pc:sldMk cId="727719329" sldId="259"/>
        </pc:sldMkLst>
        <pc:spChg chg="mod ord">
          <ac:chgData name="Pedro Reis" userId="60129a3d-20e4-431b-abeb-e723d35a45f5" providerId="ADAL" clId="{D08B7532-8E99-4980-8242-5B8BAA0BADB2}" dt="2024-03-02T19:29:17.592" v="487" actId="700"/>
          <ac:spMkLst>
            <pc:docMk/>
            <pc:sldMk cId="727719329" sldId="259"/>
            <ac:spMk id="2" creationId="{8BC5193F-10A6-9EA7-8037-5159FCBDCAEE}"/>
          </ac:spMkLst>
        </pc:spChg>
        <pc:spChg chg="add del mod ord">
          <ac:chgData name="Pedro Reis" userId="60129a3d-20e4-431b-abeb-e723d35a45f5" providerId="ADAL" clId="{D08B7532-8E99-4980-8242-5B8BAA0BADB2}" dt="2024-03-02T19:45:23.456" v="939" actId="5793"/>
          <ac:spMkLst>
            <pc:docMk/>
            <pc:sldMk cId="727719329" sldId="259"/>
            <ac:spMk id="3" creationId="{9C7BCFC9-BB5B-7256-4879-518565E0980F}"/>
          </ac:spMkLst>
        </pc:spChg>
        <pc:spChg chg="add del">
          <ac:chgData name="Pedro Reis" userId="60129a3d-20e4-431b-abeb-e723d35a45f5" providerId="ADAL" clId="{D08B7532-8E99-4980-8242-5B8BAA0BADB2}" dt="2024-03-02T19:29:19.572" v="488" actId="478"/>
          <ac:spMkLst>
            <pc:docMk/>
            <pc:sldMk cId="727719329" sldId="259"/>
            <ac:spMk id="4" creationId="{BA00BA77-2906-62C8-A0B5-F4B199B6C1C9}"/>
          </ac:spMkLst>
        </pc:spChg>
        <pc:spChg chg="add del mod ord">
          <ac:chgData name="Pedro Reis" userId="60129a3d-20e4-431b-abeb-e723d35a45f5" providerId="ADAL" clId="{D08B7532-8E99-4980-8242-5B8BAA0BADB2}" dt="2024-03-02T19:29:17.592" v="487" actId="700"/>
          <ac:spMkLst>
            <pc:docMk/>
            <pc:sldMk cId="727719329" sldId="259"/>
            <ac:spMk id="5" creationId="{0D7F9297-C83C-E5E5-87D0-6F4E9B2A4DFD}"/>
          </ac:spMkLst>
        </pc:spChg>
      </pc:sldChg>
      <pc:sldChg chg="modSp mod">
        <pc:chgData name="Pedro Reis" userId="60129a3d-20e4-431b-abeb-e723d35a45f5" providerId="ADAL" clId="{D08B7532-8E99-4980-8242-5B8BAA0BADB2}" dt="2024-03-02T19:01:41.983" v="141" actId="404"/>
        <pc:sldMkLst>
          <pc:docMk/>
          <pc:sldMk cId="3757330821" sldId="260"/>
        </pc:sldMkLst>
        <pc:spChg chg="mod">
          <ac:chgData name="Pedro Reis" userId="60129a3d-20e4-431b-abeb-e723d35a45f5" providerId="ADAL" clId="{D08B7532-8E99-4980-8242-5B8BAA0BADB2}" dt="2024-03-02T19:01:41.983" v="141" actId="404"/>
          <ac:spMkLst>
            <pc:docMk/>
            <pc:sldMk cId="3757330821" sldId="260"/>
            <ac:spMk id="2" creationId="{5F2A5B28-A613-6681-2846-A9488D337232}"/>
          </ac:spMkLst>
        </pc:spChg>
      </pc:sldChg>
      <pc:sldChg chg="addSp modSp mod">
        <pc:chgData name="Pedro Reis" userId="60129a3d-20e4-431b-abeb-e723d35a45f5" providerId="ADAL" clId="{D08B7532-8E99-4980-8242-5B8BAA0BADB2}" dt="2024-03-02T19:03:55.610" v="185" actId="14100"/>
        <pc:sldMkLst>
          <pc:docMk/>
          <pc:sldMk cId="2703587704" sldId="261"/>
        </pc:sldMkLst>
        <pc:spChg chg="mod">
          <ac:chgData name="Pedro Reis" userId="60129a3d-20e4-431b-abeb-e723d35a45f5" providerId="ADAL" clId="{D08B7532-8E99-4980-8242-5B8BAA0BADB2}" dt="2024-03-02T19:03:55.610" v="185" actId="14100"/>
          <ac:spMkLst>
            <pc:docMk/>
            <pc:sldMk cId="2703587704" sldId="261"/>
            <ac:spMk id="2" creationId="{6950F72B-E41F-1927-F97F-6E4F1A7D1FCD}"/>
          </ac:spMkLst>
        </pc:spChg>
        <pc:picChg chg="add mod">
          <ac:chgData name="Pedro Reis" userId="60129a3d-20e4-431b-abeb-e723d35a45f5" providerId="ADAL" clId="{D08B7532-8E99-4980-8242-5B8BAA0BADB2}" dt="2024-03-02T19:03:31.059" v="181" actId="1076"/>
          <ac:picMkLst>
            <pc:docMk/>
            <pc:sldMk cId="2703587704" sldId="261"/>
            <ac:picMk id="4" creationId="{30D68390-D725-A23B-06DE-3BF2C48E7F27}"/>
          </ac:picMkLst>
        </pc:picChg>
        <pc:picChg chg="add mod">
          <ac:chgData name="Pedro Reis" userId="60129a3d-20e4-431b-abeb-e723d35a45f5" providerId="ADAL" clId="{D08B7532-8E99-4980-8242-5B8BAA0BADB2}" dt="2024-03-02T19:03:49.459" v="183" actId="1076"/>
          <ac:picMkLst>
            <pc:docMk/>
            <pc:sldMk cId="2703587704" sldId="261"/>
            <ac:picMk id="5" creationId="{BE8F0AEC-39D6-1164-5ED6-12686AEE06FF}"/>
          </ac:picMkLst>
        </pc:picChg>
      </pc:sldChg>
      <pc:sldChg chg="modSp mod">
        <pc:chgData name="Pedro Reis" userId="60129a3d-20e4-431b-abeb-e723d35a45f5" providerId="ADAL" clId="{D08B7532-8E99-4980-8242-5B8BAA0BADB2}" dt="2024-03-02T19:00:07.082" v="69" actId="20577"/>
        <pc:sldMkLst>
          <pc:docMk/>
          <pc:sldMk cId="4189479326" sldId="262"/>
        </pc:sldMkLst>
        <pc:spChg chg="mod">
          <ac:chgData name="Pedro Reis" userId="60129a3d-20e4-431b-abeb-e723d35a45f5" providerId="ADAL" clId="{D08B7532-8E99-4980-8242-5B8BAA0BADB2}" dt="2024-03-02T19:00:03.386" v="59" actId="404"/>
          <ac:spMkLst>
            <pc:docMk/>
            <pc:sldMk cId="4189479326" sldId="262"/>
            <ac:spMk id="2" creationId="{C3484700-34CE-937A-3E61-92BFA8ACDB0F}"/>
          </ac:spMkLst>
        </pc:spChg>
        <pc:spChg chg="mod">
          <ac:chgData name="Pedro Reis" userId="60129a3d-20e4-431b-abeb-e723d35a45f5" providerId="ADAL" clId="{D08B7532-8E99-4980-8242-5B8BAA0BADB2}" dt="2024-03-02T19:00:07.082" v="69" actId="20577"/>
          <ac:spMkLst>
            <pc:docMk/>
            <pc:sldMk cId="4189479326" sldId="262"/>
            <ac:spMk id="3" creationId="{5DF442D2-27C0-AE2F-7D73-FBE46392357A}"/>
          </ac:spMkLst>
        </pc:spChg>
      </pc:sldChg>
      <pc:sldChg chg="mod modShow">
        <pc:chgData name="Pedro Reis" userId="60129a3d-20e4-431b-abeb-e723d35a45f5" providerId="ADAL" clId="{D08B7532-8E99-4980-8242-5B8BAA0BADB2}" dt="2024-03-02T19:04:08" v="186" actId="729"/>
        <pc:sldMkLst>
          <pc:docMk/>
          <pc:sldMk cId="1766050058" sldId="263"/>
        </pc:sldMkLst>
      </pc:sldChg>
      <pc:sldChg chg="addSp delSp modSp new mod">
        <pc:chgData name="Pedro Reis" userId="60129a3d-20e4-431b-abeb-e723d35a45f5" providerId="ADAL" clId="{D08B7532-8E99-4980-8242-5B8BAA0BADB2}" dt="2024-03-02T19:44:52.263" v="930" actId="403"/>
        <pc:sldMkLst>
          <pc:docMk/>
          <pc:sldMk cId="3189032281" sldId="264"/>
        </pc:sldMkLst>
        <pc:spChg chg="mod">
          <ac:chgData name="Pedro Reis" userId="60129a3d-20e4-431b-abeb-e723d35a45f5" providerId="ADAL" clId="{D08B7532-8E99-4980-8242-5B8BAA0BADB2}" dt="2024-03-02T19:04:21.955" v="199" actId="20577"/>
          <ac:spMkLst>
            <pc:docMk/>
            <pc:sldMk cId="3189032281" sldId="264"/>
            <ac:spMk id="2" creationId="{6CADA39B-3C03-CA45-082B-A64EA0C7C05F}"/>
          </ac:spMkLst>
        </pc:spChg>
        <pc:spChg chg="mod">
          <ac:chgData name="Pedro Reis" userId="60129a3d-20e4-431b-abeb-e723d35a45f5" providerId="ADAL" clId="{D08B7532-8E99-4980-8242-5B8BAA0BADB2}" dt="2024-03-02T19:44:52.263" v="930" actId="403"/>
          <ac:spMkLst>
            <pc:docMk/>
            <pc:sldMk cId="3189032281" sldId="264"/>
            <ac:spMk id="3" creationId="{336B09F9-341F-4F88-401F-5084B15A5A5B}"/>
          </ac:spMkLst>
        </pc:spChg>
        <pc:spChg chg="add mod">
          <ac:chgData name="Pedro Reis" userId="60129a3d-20e4-431b-abeb-e723d35a45f5" providerId="ADAL" clId="{D08B7532-8E99-4980-8242-5B8BAA0BADB2}" dt="2024-03-02T19:02:46.496" v="167"/>
          <ac:spMkLst>
            <pc:docMk/>
            <pc:sldMk cId="3189032281" sldId="264"/>
            <ac:spMk id="4" creationId="{0F87C6E6-416D-AA01-F72A-343AF66D2D7A}"/>
          </ac:spMkLst>
        </pc:spChg>
        <pc:spChg chg="mod topLvl">
          <ac:chgData name="Pedro Reis" userId="60129a3d-20e4-431b-abeb-e723d35a45f5" providerId="ADAL" clId="{D08B7532-8E99-4980-8242-5B8BAA0BADB2}" dt="2024-03-02T19:09:12.510" v="438" actId="1036"/>
          <ac:spMkLst>
            <pc:docMk/>
            <pc:sldMk cId="3189032281" sldId="264"/>
            <ac:spMk id="7" creationId="{A314F5D6-17DD-B1D2-9623-5AE73DBE83BE}"/>
          </ac:spMkLst>
        </pc:spChg>
        <pc:spChg chg="mod topLvl">
          <ac:chgData name="Pedro Reis" userId="60129a3d-20e4-431b-abeb-e723d35a45f5" providerId="ADAL" clId="{D08B7532-8E99-4980-8242-5B8BAA0BADB2}" dt="2024-03-02T19:08:04.699" v="385" actId="1035"/>
          <ac:spMkLst>
            <pc:docMk/>
            <pc:sldMk cId="3189032281" sldId="264"/>
            <ac:spMk id="8" creationId="{82DEEA25-A7CA-6FC9-31E2-35B5C5EAF419}"/>
          </ac:spMkLst>
        </pc:spChg>
        <pc:spChg chg="add mod">
          <ac:chgData name="Pedro Reis" userId="60129a3d-20e4-431b-abeb-e723d35a45f5" providerId="ADAL" clId="{D08B7532-8E99-4980-8242-5B8BAA0BADB2}" dt="2024-03-02T19:08:48.881" v="407"/>
          <ac:spMkLst>
            <pc:docMk/>
            <pc:sldMk cId="3189032281" sldId="264"/>
            <ac:spMk id="10" creationId="{21FE7C12-7133-E569-7CE2-7B9EB6B5D220}"/>
          </ac:spMkLst>
        </pc:spChg>
        <pc:spChg chg="add mod">
          <ac:chgData name="Pedro Reis" userId="60129a3d-20e4-431b-abeb-e723d35a45f5" providerId="ADAL" clId="{D08B7532-8E99-4980-8242-5B8BAA0BADB2}" dt="2024-03-02T19:09:38.807" v="460" actId="20577"/>
          <ac:spMkLst>
            <pc:docMk/>
            <pc:sldMk cId="3189032281" sldId="264"/>
            <ac:spMk id="13" creationId="{F3777666-29C7-4EFC-3570-16D76961CFA2}"/>
          </ac:spMkLst>
        </pc:spChg>
        <pc:grpChg chg="add del mod">
          <ac:chgData name="Pedro Reis" userId="60129a3d-20e4-431b-abeb-e723d35a45f5" providerId="ADAL" clId="{D08B7532-8E99-4980-8242-5B8BAA0BADB2}" dt="2024-03-02T19:07:56.624" v="367" actId="165"/>
          <ac:grpSpMkLst>
            <pc:docMk/>
            <pc:sldMk cId="3189032281" sldId="264"/>
            <ac:grpSpMk id="6" creationId="{F3523FD7-691B-BC80-4C58-5D8018EAF1F6}"/>
          </ac:grpSpMkLst>
        </pc:grpChg>
        <pc:picChg chg="add mod">
          <ac:chgData name="Pedro Reis" userId="60129a3d-20e4-431b-abeb-e723d35a45f5" providerId="ADAL" clId="{D08B7532-8E99-4980-8242-5B8BAA0BADB2}" dt="2024-03-02T19:02:59.239" v="179" actId="1076"/>
          <ac:picMkLst>
            <pc:docMk/>
            <pc:sldMk cId="3189032281" sldId="264"/>
            <ac:picMk id="5" creationId="{1C84CCF8-F416-C02D-FE10-B5B6B737E23C}"/>
          </ac:picMkLst>
        </pc:picChg>
        <pc:picChg chg="mod topLvl">
          <ac:chgData name="Pedro Reis" userId="60129a3d-20e4-431b-abeb-e723d35a45f5" providerId="ADAL" clId="{D08B7532-8E99-4980-8242-5B8BAA0BADB2}" dt="2024-03-02T19:08:12.412" v="406" actId="1037"/>
          <ac:picMkLst>
            <pc:docMk/>
            <pc:sldMk cId="3189032281" sldId="264"/>
            <ac:picMk id="9" creationId="{1A585BFD-A222-5DB2-AF9C-2659AA966D27}"/>
          </ac:picMkLst>
        </pc:picChg>
        <pc:picChg chg="add mod">
          <ac:chgData name="Pedro Reis" userId="60129a3d-20e4-431b-abeb-e723d35a45f5" providerId="ADAL" clId="{D08B7532-8E99-4980-8242-5B8BAA0BADB2}" dt="2024-03-02T19:08:48.881" v="407"/>
          <ac:picMkLst>
            <pc:docMk/>
            <pc:sldMk cId="3189032281" sldId="264"/>
            <ac:picMk id="11" creationId="{DAA1FBC7-082E-2F9A-0F3D-6C602E48CEA9}"/>
          </ac:picMkLst>
        </pc:picChg>
        <pc:picChg chg="add mod">
          <ac:chgData name="Pedro Reis" userId="60129a3d-20e4-431b-abeb-e723d35a45f5" providerId="ADAL" clId="{D08B7532-8E99-4980-8242-5B8BAA0BADB2}" dt="2024-03-02T19:09:02.409" v="420" actId="1036"/>
          <ac:picMkLst>
            <pc:docMk/>
            <pc:sldMk cId="3189032281" sldId="264"/>
            <ac:picMk id="12" creationId="{497FE2CB-080A-38EB-FFF2-798724D3A67A}"/>
          </ac:picMkLst>
        </pc:picChg>
      </pc:sldChg>
      <pc:sldChg chg="addSp delSp modSp new del mod modClrScheme chgLayout">
        <pc:chgData name="Pedro Reis" userId="60129a3d-20e4-431b-abeb-e723d35a45f5" providerId="ADAL" clId="{D08B7532-8E99-4980-8242-5B8BAA0BADB2}" dt="2024-03-02T19:02:25.201" v="164" actId="47"/>
        <pc:sldMkLst>
          <pc:docMk/>
          <pc:sldMk cId="3645186771" sldId="264"/>
        </pc:sldMkLst>
        <pc:spChg chg="del mod ord">
          <ac:chgData name="Pedro Reis" userId="60129a3d-20e4-431b-abeb-e723d35a45f5" providerId="ADAL" clId="{D08B7532-8E99-4980-8242-5B8BAA0BADB2}" dt="2024-03-02T19:02:10.726" v="161" actId="700"/>
          <ac:spMkLst>
            <pc:docMk/>
            <pc:sldMk cId="3645186771" sldId="264"/>
            <ac:spMk id="2" creationId="{194C2BFB-137D-A100-75C9-1BAEAEA9E297}"/>
          </ac:spMkLst>
        </pc:spChg>
        <pc:spChg chg="del mod ord">
          <ac:chgData name="Pedro Reis" userId="60129a3d-20e4-431b-abeb-e723d35a45f5" providerId="ADAL" clId="{D08B7532-8E99-4980-8242-5B8BAA0BADB2}" dt="2024-03-02T19:02:10.726" v="161" actId="700"/>
          <ac:spMkLst>
            <pc:docMk/>
            <pc:sldMk cId="3645186771" sldId="264"/>
            <ac:spMk id="3" creationId="{5043F24D-DA57-3CF4-F2DC-58C265DB0D48}"/>
          </ac:spMkLst>
        </pc:spChg>
        <pc:spChg chg="add mod ord">
          <ac:chgData name="Pedro Reis" userId="60129a3d-20e4-431b-abeb-e723d35a45f5" providerId="ADAL" clId="{D08B7532-8E99-4980-8242-5B8BAA0BADB2}" dt="2024-03-02T19:02:10.726" v="161" actId="700"/>
          <ac:spMkLst>
            <pc:docMk/>
            <pc:sldMk cId="3645186771" sldId="264"/>
            <ac:spMk id="4" creationId="{0009074C-1748-72FF-F6AC-D9F1A92BA52F}"/>
          </ac:spMkLst>
        </pc:spChg>
        <pc:spChg chg="add mod ord">
          <ac:chgData name="Pedro Reis" userId="60129a3d-20e4-431b-abeb-e723d35a45f5" providerId="ADAL" clId="{D08B7532-8E99-4980-8242-5B8BAA0BADB2}" dt="2024-03-02T19:02:10.726" v="161" actId="700"/>
          <ac:spMkLst>
            <pc:docMk/>
            <pc:sldMk cId="3645186771" sldId="264"/>
            <ac:spMk id="5" creationId="{752C1D2B-EF7E-82AA-EF70-627250B61A17}"/>
          </ac:spMkLst>
        </pc:spChg>
      </pc:sldChg>
      <pc:sldChg chg="addSp delSp modSp new mod">
        <pc:chgData name="Pedro Reis" userId="60129a3d-20e4-431b-abeb-e723d35a45f5" providerId="ADAL" clId="{D08B7532-8E99-4980-8242-5B8BAA0BADB2}" dt="2024-03-02T19:07:09.399" v="322" actId="164"/>
        <pc:sldMkLst>
          <pc:docMk/>
          <pc:sldMk cId="1231421597" sldId="265"/>
        </pc:sldMkLst>
        <pc:spChg chg="mod">
          <ac:chgData name="Pedro Reis" userId="60129a3d-20e4-431b-abeb-e723d35a45f5" providerId="ADAL" clId="{D08B7532-8E99-4980-8242-5B8BAA0BADB2}" dt="2024-03-02T19:05:21.428" v="227" actId="20577"/>
          <ac:spMkLst>
            <pc:docMk/>
            <pc:sldMk cId="1231421597" sldId="265"/>
            <ac:spMk id="2" creationId="{63722F56-76ED-DC5A-AC12-F04CE9755D72}"/>
          </ac:spMkLst>
        </pc:spChg>
        <pc:spChg chg="add del mod">
          <ac:chgData name="Pedro Reis" userId="60129a3d-20e4-431b-abeb-e723d35a45f5" providerId="ADAL" clId="{D08B7532-8E99-4980-8242-5B8BAA0BADB2}" dt="2024-03-02T19:06:42.282" v="270" actId="1035"/>
          <ac:spMkLst>
            <pc:docMk/>
            <pc:sldMk cId="1231421597" sldId="265"/>
            <ac:spMk id="3" creationId="{4F2A7F84-280D-4CB8-2776-BC1E9B06D895}"/>
          </ac:spMkLst>
        </pc:spChg>
        <pc:spChg chg="add mod">
          <ac:chgData name="Pedro Reis" userId="60129a3d-20e4-431b-abeb-e723d35a45f5" providerId="ADAL" clId="{D08B7532-8E99-4980-8242-5B8BAA0BADB2}" dt="2024-03-02T19:06:37.993" v="252" actId="1035"/>
          <ac:spMkLst>
            <pc:docMk/>
            <pc:sldMk cId="1231421597" sldId="265"/>
            <ac:spMk id="4" creationId="{DF045080-81A2-C953-E28B-4ECEA6561F13}"/>
          </ac:spMkLst>
        </pc:spChg>
        <pc:spChg chg="add mod">
          <ac:chgData name="Pedro Reis" userId="60129a3d-20e4-431b-abeb-e723d35a45f5" providerId="ADAL" clId="{D08B7532-8E99-4980-8242-5B8BAA0BADB2}" dt="2024-03-02T19:07:09.399" v="322" actId="164"/>
          <ac:spMkLst>
            <pc:docMk/>
            <pc:sldMk cId="1231421597" sldId="265"/>
            <ac:spMk id="6" creationId="{4FDA8211-1609-0F1C-4F30-7538202C84FE}"/>
          </ac:spMkLst>
        </pc:spChg>
        <pc:spChg chg="add mod">
          <ac:chgData name="Pedro Reis" userId="60129a3d-20e4-431b-abeb-e723d35a45f5" providerId="ADAL" clId="{D08B7532-8E99-4980-8242-5B8BAA0BADB2}" dt="2024-03-02T19:07:09.399" v="322" actId="164"/>
          <ac:spMkLst>
            <pc:docMk/>
            <pc:sldMk cId="1231421597" sldId="265"/>
            <ac:spMk id="7" creationId="{06E13D33-96B9-9744-84E5-F195BAB12735}"/>
          </ac:spMkLst>
        </pc:spChg>
        <pc:grpChg chg="add mod">
          <ac:chgData name="Pedro Reis" userId="60129a3d-20e4-431b-abeb-e723d35a45f5" providerId="ADAL" clId="{D08B7532-8E99-4980-8242-5B8BAA0BADB2}" dt="2024-03-02T19:07:09.399" v="322" actId="164"/>
          <ac:grpSpMkLst>
            <pc:docMk/>
            <pc:sldMk cId="1231421597" sldId="265"/>
            <ac:grpSpMk id="9" creationId="{103D80FB-5BFD-EEE1-E361-D51CD805A5C0}"/>
          </ac:grpSpMkLst>
        </pc:grpChg>
        <pc:picChg chg="add mod">
          <ac:chgData name="Pedro Reis" userId="60129a3d-20e4-431b-abeb-e723d35a45f5" providerId="ADAL" clId="{D08B7532-8E99-4980-8242-5B8BAA0BADB2}" dt="2024-03-02T19:06:43.836" v="273" actId="1035"/>
          <ac:picMkLst>
            <pc:docMk/>
            <pc:sldMk cId="1231421597" sldId="265"/>
            <ac:picMk id="5" creationId="{2FBBC4AA-9311-34CB-DAEE-BF017AF24CAC}"/>
          </ac:picMkLst>
        </pc:picChg>
        <pc:picChg chg="add mod">
          <ac:chgData name="Pedro Reis" userId="60129a3d-20e4-431b-abeb-e723d35a45f5" providerId="ADAL" clId="{D08B7532-8E99-4980-8242-5B8BAA0BADB2}" dt="2024-03-02T19:07:09.399" v="322" actId="164"/>
          <ac:picMkLst>
            <pc:docMk/>
            <pc:sldMk cId="1231421597" sldId="265"/>
            <ac:picMk id="8" creationId="{1A9F30B8-541E-F6D6-9B6C-0528F5B9FB32}"/>
          </ac:picMkLst>
        </pc:picChg>
      </pc:sldChg>
      <pc:sldChg chg="new del">
        <pc:chgData name="Pedro Reis" userId="60129a3d-20e4-431b-abeb-e723d35a45f5" providerId="ADAL" clId="{D08B7532-8E99-4980-8242-5B8BAA0BADB2}" dt="2024-03-02T19:02:13.329" v="163" actId="47"/>
        <pc:sldMkLst>
          <pc:docMk/>
          <pc:sldMk cId="2180977620" sldId="265"/>
        </pc:sldMkLst>
      </pc:sldChg>
    </pc:docChg>
  </pc:docChgLst>
  <pc:docChgLst>
    <pc:chgData name="Pedro Reis" userId="60129a3d-20e4-431b-abeb-e723d35a45f5" providerId="ADAL" clId="{5529B650-1E9A-48AC-AA27-0EECE780C495}"/>
    <pc:docChg chg="undo custSel addSld delSld modSld sldOrd">
      <pc:chgData name="Pedro Reis" userId="60129a3d-20e4-431b-abeb-e723d35a45f5" providerId="ADAL" clId="{5529B650-1E9A-48AC-AA27-0EECE780C495}" dt="2024-03-04T15:23:05.370" v="481" actId="113"/>
      <pc:docMkLst>
        <pc:docMk/>
      </pc:docMkLst>
      <pc:sldChg chg="del">
        <pc:chgData name="Pedro Reis" userId="60129a3d-20e4-431b-abeb-e723d35a45f5" providerId="ADAL" clId="{5529B650-1E9A-48AC-AA27-0EECE780C495}" dt="2024-03-04T15:02:26.824" v="55" actId="47"/>
        <pc:sldMkLst>
          <pc:docMk/>
          <pc:sldMk cId="692957538" sldId="257"/>
        </pc:sldMkLst>
      </pc:sldChg>
      <pc:sldChg chg="modSp del mod">
        <pc:chgData name="Pedro Reis" userId="60129a3d-20e4-431b-abeb-e723d35a45f5" providerId="ADAL" clId="{5529B650-1E9A-48AC-AA27-0EECE780C495}" dt="2024-03-04T15:02:25.162" v="54" actId="47"/>
        <pc:sldMkLst>
          <pc:docMk/>
          <pc:sldMk cId="1406019620" sldId="258"/>
        </pc:sldMkLst>
        <pc:picChg chg="mod">
          <ac:chgData name="Pedro Reis" userId="60129a3d-20e4-431b-abeb-e723d35a45f5" providerId="ADAL" clId="{5529B650-1E9A-48AC-AA27-0EECE780C495}" dt="2024-03-04T15:02:19.626" v="52" actId="1076"/>
          <ac:picMkLst>
            <pc:docMk/>
            <pc:sldMk cId="1406019620" sldId="258"/>
            <ac:picMk id="10" creationId="{7E93CAFD-90BB-E073-4570-7B3FE656EF5B}"/>
          </ac:picMkLst>
        </pc:picChg>
      </pc:sldChg>
      <pc:sldChg chg="del">
        <pc:chgData name="Pedro Reis" userId="60129a3d-20e4-431b-abeb-e723d35a45f5" providerId="ADAL" clId="{5529B650-1E9A-48AC-AA27-0EECE780C495}" dt="2024-03-04T15:02:28.586" v="56" actId="47"/>
        <pc:sldMkLst>
          <pc:docMk/>
          <pc:sldMk cId="727719329" sldId="259"/>
        </pc:sldMkLst>
      </pc:sldChg>
      <pc:sldChg chg="del">
        <pc:chgData name="Pedro Reis" userId="60129a3d-20e4-431b-abeb-e723d35a45f5" providerId="ADAL" clId="{5529B650-1E9A-48AC-AA27-0EECE780C495}" dt="2024-03-04T15:02:23.401" v="53" actId="47"/>
        <pc:sldMkLst>
          <pc:docMk/>
          <pc:sldMk cId="3757330821" sldId="260"/>
        </pc:sldMkLst>
      </pc:sldChg>
      <pc:sldChg chg="modSp mod">
        <pc:chgData name="Pedro Reis" userId="60129a3d-20e4-431b-abeb-e723d35a45f5" providerId="ADAL" clId="{5529B650-1E9A-48AC-AA27-0EECE780C495}" dt="2024-03-04T14:59:41.029" v="38" actId="20577"/>
        <pc:sldMkLst>
          <pc:docMk/>
          <pc:sldMk cId="4189479326" sldId="262"/>
        </pc:sldMkLst>
        <pc:spChg chg="mod">
          <ac:chgData name="Pedro Reis" userId="60129a3d-20e4-431b-abeb-e723d35a45f5" providerId="ADAL" clId="{5529B650-1E9A-48AC-AA27-0EECE780C495}" dt="2024-03-04T14:59:41.029" v="38" actId="20577"/>
          <ac:spMkLst>
            <pc:docMk/>
            <pc:sldMk cId="4189479326" sldId="262"/>
            <ac:spMk id="2" creationId="{C3484700-34CE-937A-3E61-92BFA8ACDB0F}"/>
          </ac:spMkLst>
        </pc:spChg>
      </pc:sldChg>
      <pc:sldChg chg="modSp mod">
        <pc:chgData name="Pedro Reis" userId="60129a3d-20e4-431b-abeb-e723d35a45f5" providerId="ADAL" clId="{5529B650-1E9A-48AC-AA27-0EECE780C495}" dt="2024-03-04T15:00:12.087" v="47" actId="403"/>
        <pc:sldMkLst>
          <pc:docMk/>
          <pc:sldMk cId="3189032281" sldId="264"/>
        </pc:sldMkLst>
        <pc:spChg chg="mod">
          <ac:chgData name="Pedro Reis" userId="60129a3d-20e4-431b-abeb-e723d35a45f5" providerId="ADAL" clId="{5529B650-1E9A-48AC-AA27-0EECE780C495}" dt="2024-03-04T15:00:07.616" v="46" actId="404"/>
          <ac:spMkLst>
            <pc:docMk/>
            <pc:sldMk cId="3189032281" sldId="264"/>
            <ac:spMk id="3" creationId="{336B09F9-341F-4F88-401F-5084B15A5A5B}"/>
          </ac:spMkLst>
        </pc:spChg>
        <pc:spChg chg="mod">
          <ac:chgData name="Pedro Reis" userId="60129a3d-20e4-431b-abeb-e723d35a45f5" providerId="ADAL" clId="{5529B650-1E9A-48AC-AA27-0EECE780C495}" dt="2024-03-04T15:00:12.087" v="47" actId="403"/>
          <ac:spMkLst>
            <pc:docMk/>
            <pc:sldMk cId="3189032281" sldId="264"/>
            <ac:spMk id="13" creationId="{F3777666-29C7-4EFC-3570-16D76961CFA2}"/>
          </ac:spMkLst>
        </pc:spChg>
      </pc:sldChg>
      <pc:sldChg chg="del">
        <pc:chgData name="Pedro Reis" userId="60129a3d-20e4-431b-abeb-e723d35a45f5" providerId="ADAL" clId="{5529B650-1E9A-48AC-AA27-0EECE780C495}" dt="2024-03-04T15:02:29.628" v="57" actId="47"/>
        <pc:sldMkLst>
          <pc:docMk/>
          <pc:sldMk cId="13918664" sldId="267"/>
        </pc:sldMkLst>
      </pc:sldChg>
      <pc:sldChg chg="del">
        <pc:chgData name="Pedro Reis" userId="60129a3d-20e4-431b-abeb-e723d35a45f5" providerId="ADAL" clId="{5529B650-1E9A-48AC-AA27-0EECE780C495}" dt="2024-03-04T15:02:30.498" v="58" actId="47"/>
        <pc:sldMkLst>
          <pc:docMk/>
          <pc:sldMk cId="1789633696" sldId="268"/>
        </pc:sldMkLst>
      </pc:sldChg>
      <pc:sldChg chg="addSp delSp modSp new mod modClrScheme chgLayout">
        <pc:chgData name="Pedro Reis" userId="60129a3d-20e4-431b-abeb-e723d35a45f5" providerId="ADAL" clId="{5529B650-1E9A-48AC-AA27-0EECE780C495}" dt="2024-03-04T15:16:56.683" v="462" actId="26606"/>
        <pc:sldMkLst>
          <pc:docMk/>
          <pc:sldMk cId="3912865110" sldId="269"/>
        </pc:sldMkLst>
        <pc:spChg chg="del mod ord">
          <ac:chgData name="Pedro Reis" userId="60129a3d-20e4-431b-abeb-e723d35a45f5" providerId="ADAL" clId="{5529B650-1E9A-48AC-AA27-0EECE780C495}" dt="2024-03-04T15:00:47.859" v="49" actId="700"/>
          <ac:spMkLst>
            <pc:docMk/>
            <pc:sldMk cId="3912865110" sldId="269"/>
            <ac:spMk id="2" creationId="{AD10094C-4FF5-81D2-D916-47786BE7C702}"/>
          </ac:spMkLst>
        </pc:spChg>
        <pc:spChg chg="del mod ord">
          <ac:chgData name="Pedro Reis" userId="60129a3d-20e4-431b-abeb-e723d35a45f5" providerId="ADAL" clId="{5529B650-1E9A-48AC-AA27-0EECE780C495}" dt="2024-03-04T15:00:47.859" v="49" actId="700"/>
          <ac:spMkLst>
            <pc:docMk/>
            <pc:sldMk cId="3912865110" sldId="269"/>
            <ac:spMk id="3" creationId="{4F5E230B-EFBB-73EF-734A-F3BB20CA787A}"/>
          </ac:spMkLst>
        </pc:spChg>
        <pc:spChg chg="add del mod ord">
          <ac:chgData name="Pedro Reis" userId="60129a3d-20e4-431b-abeb-e723d35a45f5" providerId="ADAL" clId="{5529B650-1E9A-48AC-AA27-0EECE780C495}" dt="2024-03-04T15:00:51.864" v="51" actId="478"/>
          <ac:spMkLst>
            <pc:docMk/>
            <pc:sldMk cId="3912865110" sldId="269"/>
            <ac:spMk id="4" creationId="{7D40EF9E-5B1A-BE64-FDF3-065931670A2E}"/>
          </ac:spMkLst>
        </pc:spChg>
        <pc:spChg chg="add del mod ord">
          <ac:chgData name="Pedro Reis" userId="60129a3d-20e4-431b-abeb-e723d35a45f5" providerId="ADAL" clId="{5529B650-1E9A-48AC-AA27-0EECE780C495}" dt="2024-03-04T15:00:50.982" v="50" actId="478"/>
          <ac:spMkLst>
            <pc:docMk/>
            <pc:sldMk cId="3912865110" sldId="269"/>
            <ac:spMk id="5" creationId="{9825B09E-08E9-CE9E-0639-13017EE4258E}"/>
          </ac:spMkLst>
        </pc:spChg>
        <pc:spChg chg="add del mod">
          <ac:chgData name="Pedro Reis" userId="60129a3d-20e4-431b-abeb-e723d35a45f5" providerId="ADAL" clId="{5529B650-1E9A-48AC-AA27-0EECE780C495}" dt="2024-03-04T15:16:56.683" v="462" actId="26606"/>
          <ac:spMkLst>
            <pc:docMk/>
            <pc:sldMk cId="3912865110" sldId="269"/>
            <ac:spMk id="6" creationId="{7AF0FFE7-196C-1C6F-4058-6ACFA218DC48}"/>
          </ac:spMkLst>
        </pc:spChg>
        <pc:graphicFrameChg chg="add del">
          <ac:chgData name="Pedro Reis" userId="60129a3d-20e4-431b-abeb-e723d35a45f5" providerId="ADAL" clId="{5529B650-1E9A-48AC-AA27-0EECE780C495}" dt="2024-03-04T15:16:49.150" v="460" actId="26606"/>
          <ac:graphicFrameMkLst>
            <pc:docMk/>
            <pc:sldMk cId="3912865110" sldId="269"/>
            <ac:graphicFrameMk id="8" creationId="{4D31B04C-2104-A0F6-50F4-285D28D2446E}"/>
          </ac:graphicFrameMkLst>
        </pc:graphicFrameChg>
        <pc:graphicFrameChg chg="add">
          <ac:chgData name="Pedro Reis" userId="60129a3d-20e4-431b-abeb-e723d35a45f5" providerId="ADAL" clId="{5529B650-1E9A-48AC-AA27-0EECE780C495}" dt="2024-03-04T15:16:56.683" v="462" actId="26606"/>
          <ac:graphicFrameMkLst>
            <pc:docMk/>
            <pc:sldMk cId="3912865110" sldId="269"/>
            <ac:graphicFrameMk id="9" creationId="{672A1DCB-F266-5CFB-B3B4-1752394F038A}"/>
          </ac:graphicFrameMkLst>
        </pc:graphicFrameChg>
      </pc:sldChg>
      <pc:sldChg chg="addSp modSp add mod ord">
        <pc:chgData name="Pedro Reis" userId="60129a3d-20e4-431b-abeb-e723d35a45f5" providerId="ADAL" clId="{5529B650-1E9A-48AC-AA27-0EECE780C495}" dt="2024-03-04T15:23:05.370" v="481" actId="113"/>
        <pc:sldMkLst>
          <pc:docMk/>
          <pc:sldMk cId="691263678" sldId="270"/>
        </pc:sldMkLst>
        <pc:spChg chg="add mod">
          <ac:chgData name="Pedro Reis" userId="60129a3d-20e4-431b-abeb-e723d35a45f5" providerId="ADAL" clId="{5529B650-1E9A-48AC-AA27-0EECE780C495}" dt="2024-03-04T15:23:05.370" v="481" actId="113"/>
          <ac:spMkLst>
            <pc:docMk/>
            <pc:sldMk cId="691263678" sldId="270"/>
            <ac:spMk id="2" creationId="{DB30920C-D10A-B0DA-A11A-F948DA2D26D7}"/>
          </ac:spMkLst>
        </pc:spChg>
        <pc:spChg chg="mod">
          <ac:chgData name="Pedro Reis" userId="60129a3d-20e4-431b-abeb-e723d35a45f5" providerId="ADAL" clId="{5529B650-1E9A-48AC-AA27-0EECE780C495}" dt="2024-03-04T15:22:55.775" v="479" actId="113"/>
          <ac:spMkLst>
            <pc:docMk/>
            <pc:sldMk cId="691263678" sldId="270"/>
            <ac:spMk id="6" creationId="{AE536E96-7E9B-7ECD-DEBB-159C7EE33648}"/>
          </ac:spMkLst>
        </pc:spChg>
      </pc:sldChg>
      <pc:sldChg chg="new del">
        <pc:chgData name="Pedro Reis" userId="60129a3d-20e4-431b-abeb-e723d35a45f5" providerId="ADAL" clId="{5529B650-1E9A-48AC-AA27-0EECE780C495}" dt="2024-03-04T15:02:40.437" v="60" actId="47"/>
        <pc:sldMkLst>
          <pc:docMk/>
          <pc:sldMk cId="3293053758" sldId="270"/>
        </pc:sldMkLst>
      </pc:sldChg>
      <pc:sldChg chg="addSp delSp add del setBg delDesignElem">
        <pc:chgData name="Pedro Reis" userId="60129a3d-20e4-431b-abeb-e723d35a45f5" providerId="ADAL" clId="{5529B650-1E9A-48AC-AA27-0EECE780C495}" dt="2024-03-04T15:17:46.397" v="467"/>
        <pc:sldMkLst>
          <pc:docMk/>
          <pc:sldMk cId="1548871719" sldId="329"/>
        </pc:sldMkLst>
        <pc:spChg chg="add del">
          <ac:chgData name="Pedro Reis" userId="60129a3d-20e4-431b-abeb-e723d35a45f5" providerId="ADAL" clId="{5529B650-1E9A-48AC-AA27-0EECE780C495}" dt="2024-03-04T15:17:46.397" v="467"/>
          <ac:spMkLst>
            <pc:docMk/>
            <pc:sldMk cId="1548871719" sldId="329"/>
            <ac:spMk id="16" creationId="{F13C74B1-5B17-4795-BED0-7140497B445A}"/>
          </ac:spMkLst>
        </pc:spChg>
        <pc:spChg chg="add del">
          <ac:chgData name="Pedro Reis" userId="60129a3d-20e4-431b-abeb-e723d35a45f5" providerId="ADAL" clId="{5529B650-1E9A-48AC-AA27-0EECE780C495}" dt="2024-03-04T15:17:46.397" v="467"/>
          <ac:spMkLst>
            <pc:docMk/>
            <pc:sldMk cId="1548871719" sldId="329"/>
            <ac:spMk id="17" creationId="{D4974D33-8DC5-464E-8C6D-BE58F0669C17}"/>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335ABD3-61AE-46C8-8924-234719CCE2FB}" type="datetimeFigureOut">
              <a:rPr lang="en-US" smtClean="0"/>
              <a:t>3/4/2024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FF92FA4-24BD-4861-9E67-1E1B3EA59A90}" type="slidenum">
              <a:rPr lang="en-US" smtClean="0"/>
              <a:t>‹#›</a:t>
            </a:fld>
            <a:endParaRPr lang="en-US"/>
          </a:p>
        </p:txBody>
      </p:sp>
    </p:spTree>
    <p:extLst>
      <p:ext uri="{BB962C8B-B14F-4D97-AF65-F5344CB8AC3E}">
        <p14:creationId xmlns:p14="http://schemas.microsoft.com/office/powerpoint/2010/main" val="12359027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374151"/>
                </a:solidFill>
                <a:effectLst/>
                <a:latin typeface="Söhne"/>
              </a:rPr>
              <a:t>AI has come, and it’s irrevocably altering the landscape of our work. Those who master it will shape the future, while the unprepared could be rendered obsolete. For Power BI Developers and Information Workers, this is the dawn of a new epoch. A recent study from BCG, involving 1,500 professionals, illuminates this transformation.</a:t>
            </a:r>
          </a:p>
          <a:p>
            <a:pPr algn="l"/>
            <a:endParaRPr lang="en-US" b="0" i="0" dirty="0">
              <a:solidFill>
                <a:srgbClr val="374151"/>
              </a:solidFill>
              <a:effectLst/>
              <a:latin typeface="Söhne"/>
            </a:endParaRPr>
          </a:p>
          <a:p>
            <a:pPr algn="l"/>
            <a:r>
              <a:rPr lang="en-US" b="0" i="0" dirty="0">
                <a:solidFill>
                  <a:srgbClr val="374151"/>
                </a:solidFill>
                <a:effectLst/>
                <a:latin typeface="Söhne"/>
              </a:rPr>
              <a:t>The participants, ranging from novices to seasoned professionals, engaged in tasks designed to mirror the analytical rigor of their daily roles. They were divided, some working unaided, while others collaborated with AI. The AI-assisted group demonstrated a significant performance leap, completing tasks with a 12.2% increase in speed. Quality, the paramount measure, improved by 40% within AI's capability frontier. But, beyond this frontier, the reliance on AI saw a 19% decrease in correct solutions.</a:t>
            </a:r>
          </a:p>
          <a:p>
            <a:endParaRPr lang="en-US" dirty="0"/>
          </a:p>
          <a:p>
            <a:r>
              <a:rPr lang="en-US" b="0" i="0" dirty="0">
                <a:solidFill>
                  <a:srgbClr val="374151"/>
                </a:solidFill>
                <a:effectLst/>
                <a:latin typeface="Söhne"/>
              </a:rPr>
              <a:t>This study offers more than just statistics. It narrates the rise of a new partnership between humans and AI. The Centaurs, strategic collaborators with AI, tactically divided labor, harnessing AI's prowess for data-heavy tasks while preserving the human touch for nuanced analysis. The Cyborgs, on the other hand, integrated AI more deeply, blurring the lines between human intuition and machine efficiency.</a:t>
            </a:r>
            <a:endParaRPr lang="en-US" dirty="0"/>
          </a:p>
        </p:txBody>
      </p:sp>
      <p:sp>
        <p:nvSpPr>
          <p:cNvPr id="4" name="Slide Number Placeholder 3"/>
          <p:cNvSpPr>
            <a:spLocks noGrp="1"/>
          </p:cNvSpPr>
          <p:nvPr>
            <p:ph type="sldNum" sz="quarter" idx="5"/>
          </p:nvPr>
        </p:nvSpPr>
        <p:spPr/>
        <p:txBody>
          <a:bodyPr/>
          <a:lstStyle/>
          <a:p>
            <a:fld id="{F8E4A1F7-035C-4257-9A31-4541EAB1494A}" type="slidenum">
              <a:rPr lang="en-US" smtClean="0"/>
              <a:t>2</a:t>
            </a:fld>
            <a:endParaRPr lang="en-US"/>
          </a:p>
        </p:txBody>
      </p:sp>
    </p:spTree>
    <p:extLst>
      <p:ext uri="{BB962C8B-B14F-4D97-AF65-F5344CB8AC3E}">
        <p14:creationId xmlns:p14="http://schemas.microsoft.com/office/powerpoint/2010/main" val="11273739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p:txBody>
      </p:sp>
      <p:sp>
        <p:nvSpPr>
          <p:cNvPr id="4" name="Slide Number Placeholder 3"/>
          <p:cNvSpPr>
            <a:spLocks noGrp="1"/>
          </p:cNvSpPr>
          <p:nvPr>
            <p:ph type="sldNum" sz="quarter" idx="5"/>
          </p:nvPr>
        </p:nvSpPr>
        <p:spPr/>
        <p:txBody>
          <a:bodyPr/>
          <a:lstStyle/>
          <a:p>
            <a:fld id="{4C647717-6BC1-490D-B217-4C23F5AE8B4A}" type="slidenum">
              <a:rPr lang="en-US" smtClean="0"/>
              <a:t>17</a:t>
            </a:fld>
            <a:endParaRPr lang="en-US"/>
          </a:p>
        </p:txBody>
      </p:sp>
    </p:spTree>
    <p:extLst>
      <p:ext uri="{BB962C8B-B14F-4D97-AF65-F5344CB8AC3E}">
        <p14:creationId xmlns:p14="http://schemas.microsoft.com/office/powerpoint/2010/main" val="5167427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p:txBody>
      </p:sp>
      <p:sp>
        <p:nvSpPr>
          <p:cNvPr id="4" name="Slide Number Placeholder 3"/>
          <p:cNvSpPr>
            <a:spLocks noGrp="1"/>
          </p:cNvSpPr>
          <p:nvPr>
            <p:ph type="sldNum" sz="quarter" idx="5"/>
          </p:nvPr>
        </p:nvSpPr>
        <p:spPr/>
        <p:txBody>
          <a:bodyPr/>
          <a:lstStyle/>
          <a:p>
            <a:fld id="{4C647717-6BC1-490D-B217-4C23F5AE8B4A}" type="slidenum">
              <a:rPr lang="en-US" smtClean="0"/>
              <a:t>7</a:t>
            </a:fld>
            <a:endParaRPr lang="en-US"/>
          </a:p>
        </p:txBody>
      </p:sp>
    </p:spTree>
    <p:extLst>
      <p:ext uri="{BB962C8B-B14F-4D97-AF65-F5344CB8AC3E}">
        <p14:creationId xmlns:p14="http://schemas.microsoft.com/office/powerpoint/2010/main" val="27972261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p:txBody>
      </p:sp>
      <p:sp>
        <p:nvSpPr>
          <p:cNvPr id="4" name="Slide Number Placeholder 3"/>
          <p:cNvSpPr>
            <a:spLocks noGrp="1"/>
          </p:cNvSpPr>
          <p:nvPr>
            <p:ph type="sldNum" sz="quarter" idx="5"/>
          </p:nvPr>
        </p:nvSpPr>
        <p:spPr/>
        <p:txBody>
          <a:bodyPr/>
          <a:lstStyle/>
          <a:p>
            <a:fld id="{4C647717-6BC1-490D-B217-4C23F5AE8B4A}" type="slidenum">
              <a:rPr lang="en-US" smtClean="0"/>
              <a:t>8</a:t>
            </a:fld>
            <a:endParaRPr lang="en-US"/>
          </a:p>
        </p:txBody>
      </p:sp>
    </p:spTree>
    <p:extLst>
      <p:ext uri="{BB962C8B-B14F-4D97-AF65-F5344CB8AC3E}">
        <p14:creationId xmlns:p14="http://schemas.microsoft.com/office/powerpoint/2010/main" val="9496785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p:txBody>
      </p:sp>
      <p:sp>
        <p:nvSpPr>
          <p:cNvPr id="4" name="Slide Number Placeholder 3"/>
          <p:cNvSpPr>
            <a:spLocks noGrp="1"/>
          </p:cNvSpPr>
          <p:nvPr>
            <p:ph type="sldNum" sz="quarter" idx="5"/>
          </p:nvPr>
        </p:nvSpPr>
        <p:spPr/>
        <p:txBody>
          <a:bodyPr/>
          <a:lstStyle/>
          <a:p>
            <a:fld id="{4C647717-6BC1-490D-B217-4C23F5AE8B4A}" type="slidenum">
              <a:rPr lang="en-US" smtClean="0"/>
              <a:t>9</a:t>
            </a:fld>
            <a:endParaRPr lang="en-US"/>
          </a:p>
        </p:txBody>
      </p:sp>
    </p:spTree>
    <p:extLst>
      <p:ext uri="{BB962C8B-B14F-4D97-AF65-F5344CB8AC3E}">
        <p14:creationId xmlns:p14="http://schemas.microsoft.com/office/powerpoint/2010/main" val="18547556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A0525E-2726-D7AD-C160-CA0BA0E2745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5E95697-BC35-8AE2-7CA5-2A570407035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5021483-DE7A-F2EC-AF52-7B24EC16091A}"/>
              </a:ext>
            </a:extLst>
          </p:cNvPr>
          <p:cNvSpPr>
            <a:spLocks noGrp="1"/>
          </p:cNvSpPr>
          <p:nvPr>
            <p:ph type="body" idx="1"/>
          </p:nvPr>
        </p:nvSpPr>
        <p:spPr/>
        <p:txBody>
          <a:bodyPr/>
          <a:lstStyle/>
          <a:p>
            <a:pPr algn="l"/>
            <a:endParaRPr lang="en-US" dirty="0"/>
          </a:p>
        </p:txBody>
      </p:sp>
      <p:sp>
        <p:nvSpPr>
          <p:cNvPr id="4" name="Slide Number Placeholder 3">
            <a:extLst>
              <a:ext uri="{FF2B5EF4-FFF2-40B4-BE49-F238E27FC236}">
                <a16:creationId xmlns:a16="http://schemas.microsoft.com/office/drawing/2014/main" id="{C2600C60-FB77-D7A5-CE96-991E3DAB36BA}"/>
              </a:ext>
            </a:extLst>
          </p:cNvPr>
          <p:cNvSpPr>
            <a:spLocks noGrp="1"/>
          </p:cNvSpPr>
          <p:nvPr>
            <p:ph type="sldNum" sz="quarter" idx="5"/>
          </p:nvPr>
        </p:nvSpPr>
        <p:spPr/>
        <p:txBody>
          <a:bodyPr/>
          <a:lstStyle/>
          <a:p>
            <a:fld id="{4C647717-6BC1-490D-B217-4C23F5AE8B4A}" type="slidenum">
              <a:rPr lang="en-US" smtClean="0"/>
              <a:t>10</a:t>
            </a:fld>
            <a:endParaRPr lang="en-US"/>
          </a:p>
        </p:txBody>
      </p:sp>
    </p:spTree>
    <p:extLst>
      <p:ext uri="{BB962C8B-B14F-4D97-AF65-F5344CB8AC3E}">
        <p14:creationId xmlns:p14="http://schemas.microsoft.com/office/powerpoint/2010/main" val="11096094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0355A2-6D36-419A-8261-DDD214E17EA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1634475-DDF3-7384-30EB-EEA0F083B0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E5F17C6-E7FF-80AB-8E9D-E34B716D4995}"/>
              </a:ext>
            </a:extLst>
          </p:cNvPr>
          <p:cNvSpPr>
            <a:spLocks noGrp="1"/>
          </p:cNvSpPr>
          <p:nvPr>
            <p:ph type="body" idx="1"/>
          </p:nvPr>
        </p:nvSpPr>
        <p:spPr/>
        <p:txBody>
          <a:bodyPr/>
          <a:lstStyle/>
          <a:p>
            <a:pPr algn="l"/>
            <a:endParaRPr lang="en-US" dirty="0"/>
          </a:p>
        </p:txBody>
      </p:sp>
      <p:sp>
        <p:nvSpPr>
          <p:cNvPr id="4" name="Slide Number Placeholder 3">
            <a:extLst>
              <a:ext uri="{FF2B5EF4-FFF2-40B4-BE49-F238E27FC236}">
                <a16:creationId xmlns:a16="http://schemas.microsoft.com/office/drawing/2014/main" id="{808E28A0-1317-7EBA-C774-326762F12030}"/>
              </a:ext>
            </a:extLst>
          </p:cNvPr>
          <p:cNvSpPr>
            <a:spLocks noGrp="1"/>
          </p:cNvSpPr>
          <p:nvPr>
            <p:ph type="sldNum" sz="quarter" idx="5"/>
          </p:nvPr>
        </p:nvSpPr>
        <p:spPr/>
        <p:txBody>
          <a:bodyPr/>
          <a:lstStyle/>
          <a:p>
            <a:fld id="{4C647717-6BC1-490D-B217-4C23F5AE8B4A}" type="slidenum">
              <a:rPr lang="en-US" smtClean="0"/>
              <a:t>11</a:t>
            </a:fld>
            <a:endParaRPr lang="en-US"/>
          </a:p>
        </p:txBody>
      </p:sp>
    </p:spTree>
    <p:extLst>
      <p:ext uri="{BB962C8B-B14F-4D97-AF65-F5344CB8AC3E}">
        <p14:creationId xmlns:p14="http://schemas.microsoft.com/office/powerpoint/2010/main" val="19422565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p:txBody>
      </p:sp>
      <p:sp>
        <p:nvSpPr>
          <p:cNvPr id="4" name="Slide Number Placeholder 3"/>
          <p:cNvSpPr>
            <a:spLocks noGrp="1"/>
          </p:cNvSpPr>
          <p:nvPr>
            <p:ph type="sldNum" sz="quarter" idx="5"/>
          </p:nvPr>
        </p:nvSpPr>
        <p:spPr/>
        <p:txBody>
          <a:bodyPr/>
          <a:lstStyle/>
          <a:p>
            <a:fld id="{4C647717-6BC1-490D-B217-4C23F5AE8B4A}" type="slidenum">
              <a:rPr lang="en-US" smtClean="0"/>
              <a:t>12</a:t>
            </a:fld>
            <a:endParaRPr lang="en-US"/>
          </a:p>
        </p:txBody>
      </p:sp>
    </p:spTree>
    <p:extLst>
      <p:ext uri="{BB962C8B-B14F-4D97-AF65-F5344CB8AC3E}">
        <p14:creationId xmlns:p14="http://schemas.microsoft.com/office/powerpoint/2010/main" val="24540359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p:txBody>
      </p:sp>
      <p:sp>
        <p:nvSpPr>
          <p:cNvPr id="4" name="Slide Number Placeholder 3"/>
          <p:cNvSpPr>
            <a:spLocks noGrp="1"/>
          </p:cNvSpPr>
          <p:nvPr>
            <p:ph type="sldNum" sz="quarter" idx="5"/>
          </p:nvPr>
        </p:nvSpPr>
        <p:spPr/>
        <p:txBody>
          <a:bodyPr/>
          <a:lstStyle/>
          <a:p>
            <a:fld id="{4C647717-6BC1-490D-B217-4C23F5AE8B4A}" type="slidenum">
              <a:rPr lang="en-US" smtClean="0"/>
              <a:t>13</a:t>
            </a:fld>
            <a:endParaRPr lang="en-US"/>
          </a:p>
        </p:txBody>
      </p:sp>
    </p:spTree>
    <p:extLst>
      <p:ext uri="{BB962C8B-B14F-4D97-AF65-F5344CB8AC3E}">
        <p14:creationId xmlns:p14="http://schemas.microsoft.com/office/powerpoint/2010/main" val="9103451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p:txBody>
      </p:sp>
      <p:sp>
        <p:nvSpPr>
          <p:cNvPr id="4" name="Slide Number Placeholder 3"/>
          <p:cNvSpPr>
            <a:spLocks noGrp="1"/>
          </p:cNvSpPr>
          <p:nvPr>
            <p:ph type="sldNum" sz="quarter" idx="5"/>
          </p:nvPr>
        </p:nvSpPr>
        <p:spPr/>
        <p:txBody>
          <a:bodyPr/>
          <a:lstStyle/>
          <a:p>
            <a:fld id="{4C647717-6BC1-490D-B217-4C23F5AE8B4A}" type="slidenum">
              <a:rPr lang="en-US" smtClean="0"/>
              <a:t>14</a:t>
            </a:fld>
            <a:endParaRPr lang="en-US"/>
          </a:p>
        </p:txBody>
      </p:sp>
    </p:spTree>
    <p:extLst>
      <p:ext uri="{BB962C8B-B14F-4D97-AF65-F5344CB8AC3E}">
        <p14:creationId xmlns:p14="http://schemas.microsoft.com/office/powerpoint/2010/main" val="300479734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Picture 7" descr="A frame with cartoon characters&#10;&#10;Description automatically generated">
            <a:extLst>
              <a:ext uri="{FF2B5EF4-FFF2-40B4-BE49-F238E27FC236}">
                <a16:creationId xmlns:a16="http://schemas.microsoft.com/office/drawing/2014/main" id="{D9E760CC-CFDD-0CF7-CE51-B9598C21F3A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E103C3B6-8566-66EF-73C7-3F6966B9639C}"/>
              </a:ext>
            </a:extLst>
          </p:cNvPr>
          <p:cNvSpPr>
            <a:spLocks noGrp="1"/>
          </p:cNvSpPr>
          <p:nvPr>
            <p:ph type="ctrTitle" hasCustomPrompt="1"/>
          </p:nvPr>
        </p:nvSpPr>
        <p:spPr>
          <a:xfrm>
            <a:off x="1524000" y="2002444"/>
            <a:ext cx="9144000" cy="1522152"/>
          </a:xfrm>
        </p:spPr>
        <p:txBody>
          <a:bodyPr anchor="ctr">
            <a:normAutofit/>
          </a:bodyPr>
          <a:lstStyle>
            <a:lvl1pPr algn="ctr">
              <a:defRPr sz="8000" b="1">
                <a:solidFill>
                  <a:srgbClr val="19083B"/>
                </a:solidFill>
                <a:latin typeface="Congenial" panose="020F0502020204030204" pitchFamily="2" charset="0"/>
              </a:defRPr>
            </a:lvl1pPr>
          </a:lstStyle>
          <a:p>
            <a:r>
              <a:rPr lang="en-US" dirty="0"/>
              <a:t>Session Title!</a:t>
            </a:r>
            <a:endParaRPr lang="en-GB" dirty="0"/>
          </a:p>
        </p:txBody>
      </p:sp>
      <p:pic>
        <p:nvPicPr>
          <p:cNvPr id="12" name="Picture 11" descr="A black and orange text&#10;&#10;Description automatically generated">
            <a:extLst>
              <a:ext uri="{FF2B5EF4-FFF2-40B4-BE49-F238E27FC236}">
                <a16:creationId xmlns:a16="http://schemas.microsoft.com/office/drawing/2014/main" id="{049790D6-B249-E184-D8FA-7FBC22CA55B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401887" y="6125166"/>
            <a:ext cx="1388225" cy="393039"/>
          </a:xfrm>
          <a:prstGeom prst="rect">
            <a:avLst/>
          </a:prstGeom>
        </p:spPr>
      </p:pic>
      <p:sp>
        <p:nvSpPr>
          <p:cNvPr id="13" name="Text Placeholder 2">
            <a:extLst>
              <a:ext uri="{FF2B5EF4-FFF2-40B4-BE49-F238E27FC236}">
                <a16:creationId xmlns:a16="http://schemas.microsoft.com/office/drawing/2014/main" id="{A59AD991-F09F-FA8D-E768-B2146623F1A4}"/>
              </a:ext>
            </a:extLst>
          </p:cNvPr>
          <p:cNvSpPr>
            <a:spLocks noGrp="1"/>
          </p:cNvSpPr>
          <p:nvPr>
            <p:ph type="body" idx="1" hasCustomPrompt="1"/>
          </p:nvPr>
        </p:nvSpPr>
        <p:spPr>
          <a:xfrm>
            <a:off x="3232958" y="3754955"/>
            <a:ext cx="5726082" cy="555193"/>
          </a:xfrm>
        </p:spPr>
        <p:txBody>
          <a:bodyPr>
            <a:normAutofit/>
          </a:bodyPr>
          <a:lstStyle>
            <a:lvl1pPr marL="0" indent="0" algn="ctr">
              <a:buNone/>
              <a:defRPr sz="2800">
                <a:solidFill>
                  <a:srgbClr val="F3840E"/>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Speaker Name(s)</a:t>
            </a:r>
          </a:p>
        </p:txBody>
      </p:sp>
    </p:spTree>
    <p:extLst>
      <p:ext uri="{BB962C8B-B14F-4D97-AF65-F5344CB8AC3E}">
        <p14:creationId xmlns:p14="http://schemas.microsoft.com/office/powerpoint/2010/main" val="37647280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FD970B-1B67-9721-81C7-E33165397392}"/>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A8611B36-21DC-BC0B-EDD5-4B56C664277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1D2891E8-4365-0E49-3F88-EAEE6969664D}"/>
              </a:ext>
            </a:extLst>
          </p:cNvPr>
          <p:cNvSpPr>
            <a:spLocks noGrp="1"/>
          </p:cNvSpPr>
          <p:nvPr>
            <p:ph type="dt" sz="half" idx="10"/>
          </p:nvPr>
        </p:nvSpPr>
        <p:spPr/>
        <p:txBody>
          <a:bodyPr/>
          <a:lstStyle/>
          <a:p>
            <a:fld id="{4BDE9B71-A489-4F60-B00B-1C8D688AA8A2}" type="datetimeFigureOut">
              <a:rPr lang="en-GB" smtClean="0"/>
              <a:t>04/03/2024</a:t>
            </a:fld>
            <a:endParaRPr lang="en-GB"/>
          </a:p>
        </p:txBody>
      </p:sp>
      <p:sp>
        <p:nvSpPr>
          <p:cNvPr id="5" name="Footer Placeholder 4">
            <a:extLst>
              <a:ext uri="{FF2B5EF4-FFF2-40B4-BE49-F238E27FC236}">
                <a16:creationId xmlns:a16="http://schemas.microsoft.com/office/drawing/2014/main" id="{9B5D63DA-4290-7BA3-CCE3-3653C1BC71C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8CD7842-287B-547F-C857-9A1FC33C762E}"/>
              </a:ext>
            </a:extLst>
          </p:cNvPr>
          <p:cNvSpPr>
            <a:spLocks noGrp="1"/>
          </p:cNvSpPr>
          <p:nvPr>
            <p:ph type="sldNum" sz="quarter" idx="12"/>
          </p:nvPr>
        </p:nvSpPr>
        <p:spPr/>
        <p:txBody>
          <a:bodyPr/>
          <a:lstStyle/>
          <a:p>
            <a:fld id="{4154D069-E595-401A-B618-C6C1F0B490F7}" type="slidenum">
              <a:rPr lang="en-GB" smtClean="0"/>
              <a:t>‹#›</a:t>
            </a:fld>
            <a:endParaRPr lang="en-GB"/>
          </a:p>
        </p:txBody>
      </p:sp>
    </p:spTree>
    <p:extLst>
      <p:ext uri="{BB962C8B-B14F-4D97-AF65-F5344CB8AC3E}">
        <p14:creationId xmlns:p14="http://schemas.microsoft.com/office/powerpoint/2010/main" val="16664214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27CB774-2722-4BCF-259D-8D644F73426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6F2E8D62-840A-DC0B-643E-40BF993448B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16E0C06C-3332-8EE5-05A0-93030DF23EF0}"/>
              </a:ext>
            </a:extLst>
          </p:cNvPr>
          <p:cNvSpPr>
            <a:spLocks noGrp="1"/>
          </p:cNvSpPr>
          <p:nvPr>
            <p:ph type="dt" sz="half" idx="10"/>
          </p:nvPr>
        </p:nvSpPr>
        <p:spPr/>
        <p:txBody>
          <a:bodyPr/>
          <a:lstStyle/>
          <a:p>
            <a:fld id="{4BDE9B71-A489-4F60-B00B-1C8D688AA8A2}" type="datetimeFigureOut">
              <a:rPr lang="en-GB" smtClean="0"/>
              <a:t>04/03/2024</a:t>
            </a:fld>
            <a:endParaRPr lang="en-GB"/>
          </a:p>
        </p:txBody>
      </p:sp>
      <p:sp>
        <p:nvSpPr>
          <p:cNvPr id="5" name="Footer Placeholder 4">
            <a:extLst>
              <a:ext uri="{FF2B5EF4-FFF2-40B4-BE49-F238E27FC236}">
                <a16:creationId xmlns:a16="http://schemas.microsoft.com/office/drawing/2014/main" id="{CB43602C-C96F-BE1B-AE31-B05FE30CAB7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792083B6-2921-0457-FDFB-60AA2604A26E}"/>
              </a:ext>
            </a:extLst>
          </p:cNvPr>
          <p:cNvSpPr>
            <a:spLocks noGrp="1"/>
          </p:cNvSpPr>
          <p:nvPr>
            <p:ph type="sldNum" sz="quarter" idx="12"/>
          </p:nvPr>
        </p:nvSpPr>
        <p:spPr/>
        <p:txBody>
          <a:bodyPr/>
          <a:lstStyle/>
          <a:p>
            <a:fld id="{4154D069-E595-401A-B618-C6C1F0B490F7}" type="slidenum">
              <a:rPr lang="en-GB" smtClean="0"/>
              <a:t>‹#›</a:t>
            </a:fld>
            <a:endParaRPr lang="en-GB"/>
          </a:p>
        </p:txBody>
      </p:sp>
    </p:spTree>
    <p:extLst>
      <p:ext uri="{BB962C8B-B14F-4D97-AF65-F5344CB8AC3E}">
        <p14:creationId xmlns:p14="http://schemas.microsoft.com/office/powerpoint/2010/main" val="20142671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Only">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ABCF74-0F8E-DED7-AB1F-7D1752A77C78}"/>
              </a:ext>
            </a:extLst>
          </p:cNvPr>
          <p:cNvSpPr>
            <a:spLocks noGrp="1"/>
          </p:cNvSpPr>
          <p:nvPr>
            <p:ph type="title"/>
          </p:nvPr>
        </p:nvSpPr>
        <p:spPr/>
        <p:txBody>
          <a:bodyPr/>
          <a:lstStyle/>
          <a:p>
            <a:r>
              <a:rPr lang="en-US"/>
              <a:t>Click to edit Master title style</a:t>
            </a:r>
            <a:endParaRPr lang="en-NZ"/>
          </a:p>
        </p:txBody>
      </p:sp>
      <p:sp>
        <p:nvSpPr>
          <p:cNvPr id="3" name="Date Placeholder 2">
            <a:extLst>
              <a:ext uri="{FF2B5EF4-FFF2-40B4-BE49-F238E27FC236}">
                <a16:creationId xmlns:a16="http://schemas.microsoft.com/office/drawing/2014/main" id="{6F31FAFE-D4FC-82BC-3E3D-C7080304D51F}"/>
              </a:ext>
            </a:extLst>
          </p:cNvPr>
          <p:cNvSpPr>
            <a:spLocks noGrp="1"/>
          </p:cNvSpPr>
          <p:nvPr>
            <p:ph type="dt" sz="half" idx="10"/>
          </p:nvPr>
        </p:nvSpPr>
        <p:spPr/>
        <p:txBody>
          <a:bodyPr/>
          <a:lstStyle/>
          <a:p>
            <a:fld id="{77E501CE-DB2E-42D6-BDE3-8B2FE11702CD}" type="datetimeFigureOut">
              <a:rPr lang="en-NZ" smtClean="0"/>
              <a:t>4/03/2024</a:t>
            </a:fld>
            <a:endParaRPr lang="en-NZ"/>
          </a:p>
        </p:txBody>
      </p:sp>
      <p:sp>
        <p:nvSpPr>
          <p:cNvPr id="4" name="Footer Placeholder 3">
            <a:extLst>
              <a:ext uri="{FF2B5EF4-FFF2-40B4-BE49-F238E27FC236}">
                <a16:creationId xmlns:a16="http://schemas.microsoft.com/office/drawing/2014/main" id="{9033E84A-84BB-BF2D-D893-4688CA79E58E}"/>
              </a:ext>
            </a:extLst>
          </p:cNvPr>
          <p:cNvSpPr>
            <a:spLocks noGrp="1"/>
          </p:cNvSpPr>
          <p:nvPr>
            <p:ph type="ftr" sz="quarter" idx="11"/>
          </p:nvPr>
        </p:nvSpPr>
        <p:spPr/>
        <p:txBody>
          <a:bodyPr/>
          <a:lstStyle/>
          <a:p>
            <a:endParaRPr lang="en-NZ"/>
          </a:p>
        </p:txBody>
      </p:sp>
      <p:sp>
        <p:nvSpPr>
          <p:cNvPr id="5" name="Slide Number Placeholder 4">
            <a:extLst>
              <a:ext uri="{FF2B5EF4-FFF2-40B4-BE49-F238E27FC236}">
                <a16:creationId xmlns:a16="http://schemas.microsoft.com/office/drawing/2014/main" id="{987947F2-ED59-318B-9F26-81B368947FD2}"/>
              </a:ext>
            </a:extLst>
          </p:cNvPr>
          <p:cNvSpPr>
            <a:spLocks noGrp="1"/>
          </p:cNvSpPr>
          <p:nvPr>
            <p:ph type="sldNum" sz="quarter" idx="12"/>
          </p:nvPr>
        </p:nvSpPr>
        <p:spPr/>
        <p:txBody>
          <a:bodyPr/>
          <a:lstStyle/>
          <a:p>
            <a:fld id="{95D35B67-A0D2-4735-AECA-1EC295EACF72}" type="slidenum">
              <a:rPr lang="en-NZ" smtClean="0"/>
              <a:t>‹#›</a:t>
            </a:fld>
            <a:endParaRPr lang="en-NZ"/>
          </a:p>
        </p:txBody>
      </p:sp>
    </p:spTree>
    <p:extLst>
      <p:ext uri="{BB962C8B-B14F-4D97-AF65-F5344CB8AC3E}">
        <p14:creationId xmlns:p14="http://schemas.microsoft.com/office/powerpoint/2010/main" val="22061150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Bullet Points">
    <p:spTree>
      <p:nvGrpSpPr>
        <p:cNvPr id="1" name=""/>
        <p:cNvGrpSpPr/>
        <p:nvPr/>
      </p:nvGrpSpPr>
      <p:grpSpPr>
        <a:xfrm>
          <a:off x="0" y="0"/>
          <a:ext cx="0" cy="0"/>
          <a:chOff x="0" y="0"/>
          <a:chExt cx="0" cy="0"/>
        </a:xfrm>
      </p:grpSpPr>
      <p:pic>
        <p:nvPicPr>
          <p:cNvPr id="8" name="Picture 7" descr="A frame with a couple of people holding parachutes&#10;&#10;Description automatically generated">
            <a:extLst>
              <a:ext uri="{FF2B5EF4-FFF2-40B4-BE49-F238E27FC236}">
                <a16:creationId xmlns:a16="http://schemas.microsoft.com/office/drawing/2014/main" id="{F2A1CD88-3994-EA71-8A24-E6958FF4966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87F3F277-5255-58B5-6B17-D3FEB77327F2}"/>
              </a:ext>
            </a:extLst>
          </p:cNvPr>
          <p:cNvSpPr>
            <a:spLocks noGrp="1"/>
          </p:cNvSpPr>
          <p:nvPr>
            <p:ph type="title" hasCustomPrompt="1"/>
          </p:nvPr>
        </p:nvSpPr>
        <p:spPr>
          <a:xfrm>
            <a:off x="3132513" y="755823"/>
            <a:ext cx="7481364" cy="1325563"/>
          </a:xfrm>
        </p:spPr>
        <p:txBody>
          <a:bodyPr>
            <a:normAutofit/>
          </a:bodyPr>
          <a:lstStyle>
            <a:lvl1pPr>
              <a:defRPr sz="6600" b="1">
                <a:solidFill>
                  <a:srgbClr val="19083B"/>
                </a:solidFill>
                <a:latin typeface="Congenial" panose="02000503040000020004" pitchFamily="2" charset="0"/>
              </a:defRPr>
            </a:lvl1pPr>
          </a:lstStyle>
          <a:p>
            <a:r>
              <a:rPr lang="en-US" dirty="0"/>
              <a:t>Slide title</a:t>
            </a:r>
            <a:endParaRPr lang="en-GB" dirty="0"/>
          </a:p>
        </p:txBody>
      </p:sp>
      <p:sp>
        <p:nvSpPr>
          <p:cNvPr id="3" name="Content Placeholder 2">
            <a:extLst>
              <a:ext uri="{FF2B5EF4-FFF2-40B4-BE49-F238E27FC236}">
                <a16:creationId xmlns:a16="http://schemas.microsoft.com/office/drawing/2014/main" id="{AA3891D8-337E-853E-82A4-2912BCEE0FE3}"/>
              </a:ext>
            </a:extLst>
          </p:cNvPr>
          <p:cNvSpPr>
            <a:spLocks noGrp="1"/>
          </p:cNvSpPr>
          <p:nvPr>
            <p:ph idx="1" hasCustomPrompt="1"/>
          </p:nvPr>
        </p:nvSpPr>
        <p:spPr>
          <a:xfrm>
            <a:off x="2316623" y="2506662"/>
            <a:ext cx="7938330" cy="3082288"/>
          </a:xfrm>
        </p:spPr>
        <p:txBody>
          <a:bodyPr anchor="ctr"/>
          <a:lstStyle>
            <a:lvl1pPr marL="457200" indent="-457200">
              <a:buFont typeface="Arial" panose="020B0604020202020204" pitchFamily="34" charset="0"/>
              <a:buChar char="•"/>
              <a:defRPr>
                <a:solidFill>
                  <a:srgbClr val="19083B"/>
                </a:solidFill>
                <a:latin typeface="+mn-lt"/>
              </a:defRPr>
            </a:lvl1pPr>
          </a:lstStyle>
          <a:p>
            <a:pPr lvl="0"/>
            <a:r>
              <a:rPr lang="en-US" dirty="0"/>
              <a:t>Bullet Point</a:t>
            </a:r>
          </a:p>
          <a:p>
            <a:pPr marL="457200" marR="0" lvl="0" indent="-4572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dirty="0"/>
              <a:t>Bullet Point</a:t>
            </a:r>
          </a:p>
          <a:p>
            <a:pPr marL="457200" marR="0" lvl="0" indent="-4572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dirty="0"/>
              <a:t>Bullet Point</a:t>
            </a:r>
          </a:p>
          <a:p>
            <a:pPr marL="457200" marR="0" lvl="0" indent="-4572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dirty="0"/>
              <a:t>Bullet Point</a:t>
            </a:r>
          </a:p>
          <a:p>
            <a:pPr marL="457200" marR="0" lvl="0" indent="-4572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dirty="0"/>
              <a:t>Bullet Point</a:t>
            </a:r>
          </a:p>
          <a:p>
            <a:pPr lvl="0"/>
            <a:endParaRPr lang="en-US" dirty="0"/>
          </a:p>
        </p:txBody>
      </p:sp>
      <p:sp>
        <p:nvSpPr>
          <p:cNvPr id="4" name="Date Placeholder 3">
            <a:extLst>
              <a:ext uri="{FF2B5EF4-FFF2-40B4-BE49-F238E27FC236}">
                <a16:creationId xmlns:a16="http://schemas.microsoft.com/office/drawing/2014/main" id="{6A71562A-0789-F7A0-999A-8A89F7B0EAB9}"/>
              </a:ext>
            </a:extLst>
          </p:cNvPr>
          <p:cNvSpPr>
            <a:spLocks noGrp="1"/>
          </p:cNvSpPr>
          <p:nvPr>
            <p:ph type="dt" sz="half" idx="10"/>
          </p:nvPr>
        </p:nvSpPr>
        <p:spPr/>
        <p:txBody>
          <a:bodyPr/>
          <a:lstStyle/>
          <a:p>
            <a:fld id="{4BDE9B71-A489-4F60-B00B-1C8D688AA8A2}" type="datetimeFigureOut">
              <a:rPr lang="en-GB" smtClean="0"/>
              <a:t>04/03/2024</a:t>
            </a:fld>
            <a:endParaRPr lang="en-GB"/>
          </a:p>
        </p:txBody>
      </p:sp>
      <p:sp>
        <p:nvSpPr>
          <p:cNvPr id="5" name="Footer Placeholder 4">
            <a:extLst>
              <a:ext uri="{FF2B5EF4-FFF2-40B4-BE49-F238E27FC236}">
                <a16:creationId xmlns:a16="http://schemas.microsoft.com/office/drawing/2014/main" id="{F596F5D9-60D3-C8EB-1FA0-5CC5CFE2856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E2E33FE-BA52-B198-5CF1-8119E2EDD662}"/>
              </a:ext>
            </a:extLst>
          </p:cNvPr>
          <p:cNvSpPr>
            <a:spLocks noGrp="1"/>
          </p:cNvSpPr>
          <p:nvPr>
            <p:ph type="sldNum" sz="quarter" idx="12"/>
          </p:nvPr>
        </p:nvSpPr>
        <p:spPr/>
        <p:txBody>
          <a:bodyPr/>
          <a:lstStyle/>
          <a:p>
            <a:fld id="{4154D069-E595-401A-B618-C6C1F0B490F7}" type="slidenum">
              <a:rPr lang="en-GB" smtClean="0"/>
              <a:t>‹#›</a:t>
            </a:fld>
            <a:endParaRPr lang="en-GB"/>
          </a:p>
        </p:txBody>
      </p:sp>
      <p:pic>
        <p:nvPicPr>
          <p:cNvPr id="9" name="Picture 8" descr="A black and orange text&#10;&#10;Description automatically generated">
            <a:extLst>
              <a:ext uri="{FF2B5EF4-FFF2-40B4-BE49-F238E27FC236}">
                <a16:creationId xmlns:a16="http://schemas.microsoft.com/office/drawing/2014/main" id="{B99C6A76-3918-9A96-A0FF-C2EA2821994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401887" y="6125166"/>
            <a:ext cx="1388225" cy="393039"/>
          </a:xfrm>
          <a:prstGeom prst="rect">
            <a:avLst/>
          </a:prstGeom>
        </p:spPr>
      </p:pic>
    </p:spTree>
    <p:extLst>
      <p:ext uri="{BB962C8B-B14F-4D97-AF65-F5344CB8AC3E}">
        <p14:creationId xmlns:p14="http://schemas.microsoft.com/office/powerpoint/2010/main" val="42621319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8" name="Picture 7" descr="A cartoon helicopter and a moon&#10;&#10;Description automatically generated">
            <a:extLst>
              <a:ext uri="{FF2B5EF4-FFF2-40B4-BE49-F238E27FC236}">
                <a16:creationId xmlns:a16="http://schemas.microsoft.com/office/drawing/2014/main" id="{03326393-5B17-4DF5-6101-0A626232339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D2FAAA47-563B-D68F-0D17-BC3761D8F168}"/>
              </a:ext>
            </a:extLst>
          </p:cNvPr>
          <p:cNvSpPr>
            <a:spLocks noGrp="1"/>
          </p:cNvSpPr>
          <p:nvPr>
            <p:ph type="title" hasCustomPrompt="1"/>
          </p:nvPr>
        </p:nvSpPr>
        <p:spPr>
          <a:xfrm>
            <a:off x="1047981" y="1900931"/>
            <a:ext cx="8037830" cy="1208029"/>
          </a:xfrm>
        </p:spPr>
        <p:txBody>
          <a:bodyPr anchor="b"/>
          <a:lstStyle>
            <a:lvl1pPr>
              <a:defRPr sz="6600" b="1">
                <a:solidFill>
                  <a:srgbClr val="19083B"/>
                </a:solidFill>
                <a:latin typeface="Congenial" panose="02000503040000020004" pitchFamily="2" charset="0"/>
              </a:defRPr>
            </a:lvl1pPr>
          </a:lstStyle>
          <a:p>
            <a:r>
              <a:rPr lang="en-US" dirty="0"/>
              <a:t>Slide title</a:t>
            </a:r>
            <a:endParaRPr lang="en-GB" dirty="0"/>
          </a:p>
        </p:txBody>
      </p:sp>
      <p:sp>
        <p:nvSpPr>
          <p:cNvPr id="3" name="Text Placeholder 2">
            <a:extLst>
              <a:ext uri="{FF2B5EF4-FFF2-40B4-BE49-F238E27FC236}">
                <a16:creationId xmlns:a16="http://schemas.microsoft.com/office/drawing/2014/main" id="{7C183A4D-25DB-E584-B925-FA085BB44658}"/>
              </a:ext>
            </a:extLst>
          </p:cNvPr>
          <p:cNvSpPr>
            <a:spLocks noGrp="1"/>
          </p:cNvSpPr>
          <p:nvPr>
            <p:ph type="body" idx="1" hasCustomPrompt="1"/>
          </p:nvPr>
        </p:nvSpPr>
        <p:spPr>
          <a:xfrm>
            <a:off x="1047981" y="3266902"/>
            <a:ext cx="8037830" cy="2394066"/>
          </a:xfrm>
        </p:spPr>
        <p:txBody>
          <a:bodyPr/>
          <a:lstStyle>
            <a:lvl1pPr marL="0" indent="0">
              <a:buNone/>
              <a:defRPr sz="2400">
                <a:solidFill>
                  <a:srgbClr val="19083B"/>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Add Content here</a:t>
            </a:r>
          </a:p>
        </p:txBody>
      </p:sp>
      <p:sp>
        <p:nvSpPr>
          <p:cNvPr id="4" name="Date Placeholder 3">
            <a:extLst>
              <a:ext uri="{FF2B5EF4-FFF2-40B4-BE49-F238E27FC236}">
                <a16:creationId xmlns:a16="http://schemas.microsoft.com/office/drawing/2014/main" id="{23B1018B-8C3E-AA30-D743-8A88355B56A4}"/>
              </a:ext>
            </a:extLst>
          </p:cNvPr>
          <p:cNvSpPr>
            <a:spLocks noGrp="1"/>
          </p:cNvSpPr>
          <p:nvPr>
            <p:ph type="dt" sz="half" idx="10"/>
          </p:nvPr>
        </p:nvSpPr>
        <p:spPr/>
        <p:txBody>
          <a:bodyPr/>
          <a:lstStyle/>
          <a:p>
            <a:fld id="{4BDE9B71-A489-4F60-B00B-1C8D688AA8A2}" type="datetimeFigureOut">
              <a:rPr lang="en-GB" smtClean="0"/>
              <a:t>04/03/2024</a:t>
            </a:fld>
            <a:endParaRPr lang="en-GB"/>
          </a:p>
        </p:txBody>
      </p:sp>
      <p:sp>
        <p:nvSpPr>
          <p:cNvPr id="5" name="Footer Placeholder 4">
            <a:extLst>
              <a:ext uri="{FF2B5EF4-FFF2-40B4-BE49-F238E27FC236}">
                <a16:creationId xmlns:a16="http://schemas.microsoft.com/office/drawing/2014/main" id="{4C4C941D-7874-2E08-3BA2-6A22DD80CE8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2D73035-DC61-8A96-107F-045214211C94}"/>
              </a:ext>
            </a:extLst>
          </p:cNvPr>
          <p:cNvSpPr>
            <a:spLocks noGrp="1"/>
          </p:cNvSpPr>
          <p:nvPr>
            <p:ph type="sldNum" sz="quarter" idx="12"/>
          </p:nvPr>
        </p:nvSpPr>
        <p:spPr/>
        <p:txBody>
          <a:bodyPr/>
          <a:lstStyle/>
          <a:p>
            <a:fld id="{4154D069-E595-401A-B618-C6C1F0B490F7}" type="slidenum">
              <a:rPr lang="en-GB" smtClean="0"/>
              <a:t>‹#›</a:t>
            </a:fld>
            <a:endParaRPr lang="en-GB"/>
          </a:p>
        </p:txBody>
      </p:sp>
      <p:pic>
        <p:nvPicPr>
          <p:cNvPr id="11" name="Picture 10" descr="A black and orange text&#10;&#10;Description automatically generated">
            <a:extLst>
              <a:ext uri="{FF2B5EF4-FFF2-40B4-BE49-F238E27FC236}">
                <a16:creationId xmlns:a16="http://schemas.microsoft.com/office/drawing/2014/main" id="{1F5BB742-10E7-E129-E0E2-00790C7FF7A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401887" y="6125166"/>
            <a:ext cx="1388225" cy="393039"/>
          </a:xfrm>
          <a:prstGeom prst="rect">
            <a:avLst/>
          </a:prstGeom>
        </p:spPr>
      </p:pic>
    </p:spTree>
    <p:extLst>
      <p:ext uri="{BB962C8B-B14F-4D97-AF65-F5344CB8AC3E}">
        <p14:creationId xmlns:p14="http://schemas.microsoft.com/office/powerpoint/2010/main" val="12499308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9" name="Picture 8" descr="A frame with clouds and a green object&#10;&#10;Description automatically generated">
            <a:extLst>
              <a:ext uri="{FF2B5EF4-FFF2-40B4-BE49-F238E27FC236}">
                <a16:creationId xmlns:a16="http://schemas.microsoft.com/office/drawing/2014/main" id="{12C8543D-225D-6001-F604-5BC2ACA72C2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37B46021-E79E-137F-3A3A-C23A007A3588}"/>
              </a:ext>
            </a:extLst>
          </p:cNvPr>
          <p:cNvSpPr>
            <a:spLocks noGrp="1"/>
          </p:cNvSpPr>
          <p:nvPr>
            <p:ph type="title" hasCustomPrompt="1"/>
          </p:nvPr>
        </p:nvSpPr>
        <p:spPr>
          <a:xfrm>
            <a:off x="3352800" y="830637"/>
            <a:ext cx="7389264" cy="1325563"/>
          </a:xfrm>
        </p:spPr>
        <p:txBody>
          <a:bodyPr>
            <a:normAutofit/>
          </a:bodyPr>
          <a:lstStyle>
            <a:lvl1pPr>
              <a:defRPr sz="6600" b="1">
                <a:solidFill>
                  <a:srgbClr val="19083B"/>
                </a:solidFill>
                <a:latin typeface="Congenial" panose="02000503040000020004" pitchFamily="2" charset="0"/>
              </a:defRPr>
            </a:lvl1pPr>
          </a:lstStyle>
          <a:p>
            <a:r>
              <a:rPr lang="en-US" dirty="0"/>
              <a:t>Slide title</a:t>
            </a:r>
            <a:endParaRPr lang="en-GB" dirty="0"/>
          </a:p>
        </p:txBody>
      </p:sp>
      <p:sp>
        <p:nvSpPr>
          <p:cNvPr id="3" name="Content Placeholder 2">
            <a:extLst>
              <a:ext uri="{FF2B5EF4-FFF2-40B4-BE49-F238E27FC236}">
                <a16:creationId xmlns:a16="http://schemas.microsoft.com/office/drawing/2014/main" id="{FCB2CA2D-3B37-8F9E-EFEB-FA1DD3AFF9A5}"/>
              </a:ext>
            </a:extLst>
          </p:cNvPr>
          <p:cNvSpPr>
            <a:spLocks noGrp="1"/>
          </p:cNvSpPr>
          <p:nvPr>
            <p:ph sz="half" idx="1"/>
          </p:nvPr>
        </p:nvSpPr>
        <p:spPr>
          <a:xfrm>
            <a:off x="1170709" y="2410690"/>
            <a:ext cx="4049684" cy="3184381"/>
          </a:xfrm>
        </p:spPr>
        <p:txBody>
          <a:bodyPr/>
          <a:lstStyle>
            <a:lvl1pPr>
              <a:defRPr>
                <a:solidFill>
                  <a:srgbClr val="19083B"/>
                </a:solidFill>
              </a:defRPr>
            </a:lvl1pPr>
            <a:lvl2pPr>
              <a:defRPr>
                <a:solidFill>
                  <a:srgbClr val="19083B"/>
                </a:solidFill>
              </a:defRPr>
            </a:lvl2pPr>
            <a:lvl3pPr>
              <a:defRPr>
                <a:solidFill>
                  <a:srgbClr val="19083B"/>
                </a:solidFill>
              </a:defRPr>
            </a:lvl3pPr>
            <a:lvl4pPr>
              <a:defRPr>
                <a:solidFill>
                  <a:srgbClr val="19083B"/>
                </a:solidFill>
              </a:defRPr>
            </a:lvl4pPr>
            <a:lvl5pPr>
              <a:defRPr>
                <a:solidFill>
                  <a:srgbClr val="19083B"/>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Content Placeholder 3">
            <a:extLst>
              <a:ext uri="{FF2B5EF4-FFF2-40B4-BE49-F238E27FC236}">
                <a16:creationId xmlns:a16="http://schemas.microsoft.com/office/drawing/2014/main" id="{B074FB38-8DBE-ED26-9A2F-B07CE74FB454}"/>
              </a:ext>
            </a:extLst>
          </p:cNvPr>
          <p:cNvSpPr>
            <a:spLocks noGrp="1"/>
          </p:cNvSpPr>
          <p:nvPr>
            <p:ph sz="half" idx="2"/>
          </p:nvPr>
        </p:nvSpPr>
        <p:spPr>
          <a:xfrm>
            <a:off x="5562600" y="2410689"/>
            <a:ext cx="4049684" cy="3184382"/>
          </a:xfrm>
        </p:spPr>
        <p:txBody>
          <a:bodyPr/>
          <a:lstStyle>
            <a:lvl1pPr>
              <a:defRPr>
                <a:solidFill>
                  <a:srgbClr val="19083B"/>
                </a:solidFill>
              </a:defRPr>
            </a:lvl1pPr>
            <a:lvl2pPr>
              <a:defRPr>
                <a:solidFill>
                  <a:srgbClr val="19083B"/>
                </a:solidFill>
              </a:defRPr>
            </a:lvl2pPr>
            <a:lvl3pPr>
              <a:defRPr>
                <a:solidFill>
                  <a:srgbClr val="19083B"/>
                </a:solidFill>
              </a:defRPr>
            </a:lvl3pPr>
            <a:lvl4pPr>
              <a:defRPr>
                <a:solidFill>
                  <a:srgbClr val="19083B"/>
                </a:solidFill>
              </a:defRPr>
            </a:lvl4pPr>
            <a:lvl5pPr>
              <a:defRPr>
                <a:solidFill>
                  <a:srgbClr val="19083B"/>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Date Placeholder 4">
            <a:extLst>
              <a:ext uri="{FF2B5EF4-FFF2-40B4-BE49-F238E27FC236}">
                <a16:creationId xmlns:a16="http://schemas.microsoft.com/office/drawing/2014/main" id="{F1542115-D260-FCEA-178C-5DB10E6455E6}"/>
              </a:ext>
            </a:extLst>
          </p:cNvPr>
          <p:cNvSpPr>
            <a:spLocks noGrp="1"/>
          </p:cNvSpPr>
          <p:nvPr>
            <p:ph type="dt" sz="half" idx="10"/>
          </p:nvPr>
        </p:nvSpPr>
        <p:spPr/>
        <p:txBody>
          <a:bodyPr/>
          <a:lstStyle/>
          <a:p>
            <a:fld id="{4BDE9B71-A489-4F60-B00B-1C8D688AA8A2}" type="datetimeFigureOut">
              <a:rPr lang="en-GB" smtClean="0"/>
              <a:t>04/03/2024</a:t>
            </a:fld>
            <a:endParaRPr lang="en-GB"/>
          </a:p>
        </p:txBody>
      </p:sp>
      <p:sp>
        <p:nvSpPr>
          <p:cNvPr id="6" name="Footer Placeholder 5">
            <a:extLst>
              <a:ext uri="{FF2B5EF4-FFF2-40B4-BE49-F238E27FC236}">
                <a16:creationId xmlns:a16="http://schemas.microsoft.com/office/drawing/2014/main" id="{3F5B9A42-DF8A-9381-080F-D8619432385D}"/>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B66983C-A583-A49B-C8B5-FFABAA0A5B82}"/>
              </a:ext>
            </a:extLst>
          </p:cNvPr>
          <p:cNvSpPr>
            <a:spLocks noGrp="1"/>
          </p:cNvSpPr>
          <p:nvPr>
            <p:ph type="sldNum" sz="quarter" idx="12"/>
          </p:nvPr>
        </p:nvSpPr>
        <p:spPr/>
        <p:txBody>
          <a:bodyPr/>
          <a:lstStyle/>
          <a:p>
            <a:fld id="{4154D069-E595-401A-B618-C6C1F0B490F7}" type="slidenum">
              <a:rPr lang="en-GB" smtClean="0"/>
              <a:t>‹#›</a:t>
            </a:fld>
            <a:endParaRPr lang="en-GB"/>
          </a:p>
        </p:txBody>
      </p:sp>
      <p:pic>
        <p:nvPicPr>
          <p:cNvPr id="10" name="Picture 9" descr="A black and orange text&#10;&#10;Description automatically generated">
            <a:extLst>
              <a:ext uri="{FF2B5EF4-FFF2-40B4-BE49-F238E27FC236}">
                <a16:creationId xmlns:a16="http://schemas.microsoft.com/office/drawing/2014/main" id="{B83450CE-3CC8-7DC2-FDA1-CE2918B903E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401887" y="6125166"/>
            <a:ext cx="1388225" cy="393039"/>
          </a:xfrm>
          <a:prstGeom prst="rect">
            <a:avLst/>
          </a:prstGeom>
        </p:spPr>
      </p:pic>
    </p:spTree>
    <p:extLst>
      <p:ext uri="{BB962C8B-B14F-4D97-AF65-F5344CB8AC3E}">
        <p14:creationId xmlns:p14="http://schemas.microsoft.com/office/powerpoint/2010/main" val="36959670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pic>
        <p:nvPicPr>
          <p:cNvPr id="11" name="Picture 10" descr="A blue and white border with clouds and a blue object&#10;&#10;Description automatically generated">
            <a:extLst>
              <a:ext uri="{FF2B5EF4-FFF2-40B4-BE49-F238E27FC236}">
                <a16:creationId xmlns:a16="http://schemas.microsoft.com/office/drawing/2014/main" id="{DA4C2832-368D-6DA4-3C17-74B3B49FDCC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F8B0548-48C0-51D5-05E0-A7811DBF3647}"/>
              </a:ext>
            </a:extLst>
          </p:cNvPr>
          <p:cNvSpPr>
            <a:spLocks noGrp="1"/>
          </p:cNvSpPr>
          <p:nvPr>
            <p:ph type="title" hasCustomPrompt="1"/>
          </p:nvPr>
        </p:nvSpPr>
        <p:spPr>
          <a:xfrm>
            <a:off x="1022668" y="938704"/>
            <a:ext cx="9933507" cy="1325563"/>
          </a:xfrm>
        </p:spPr>
        <p:txBody>
          <a:bodyPr>
            <a:normAutofit/>
          </a:bodyPr>
          <a:lstStyle>
            <a:lvl1pPr>
              <a:defRPr sz="6600" b="1">
                <a:solidFill>
                  <a:srgbClr val="19083B"/>
                </a:solidFill>
                <a:latin typeface="Congenial" panose="02000503040000020004" pitchFamily="2" charset="0"/>
              </a:defRPr>
            </a:lvl1pPr>
          </a:lstStyle>
          <a:p>
            <a:r>
              <a:rPr lang="en-US" dirty="0"/>
              <a:t>Slide title</a:t>
            </a:r>
            <a:endParaRPr lang="en-GB" dirty="0"/>
          </a:p>
        </p:txBody>
      </p:sp>
      <p:sp>
        <p:nvSpPr>
          <p:cNvPr id="7" name="Date Placeholder 6">
            <a:extLst>
              <a:ext uri="{FF2B5EF4-FFF2-40B4-BE49-F238E27FC236}">
                <a16:creationId xmlns:a16="http://schemas.microsoft.com/office/drawing/2014/main" id="{B5F8B8EB-5BD4-88B8-79B9-F1A53FA33B1F}"/>
              </a:ext>
            </a:extLst>
          </p:cNvPr>
          <p:cNvSpPr>
            <a:spLocks noGrp="1"/>
          </p:cNvSpPr>
          <p:nvPr>
            <p:ph type="dt" sz="half" idx="10"/>
          </p:nvPr>
        </p:nvSpPr>
        <p:spPr/>
        <p:txBody>
          <a:bodyPr/>
          <a:lstStyle/>
          <a:p>
            <a:fld id="{4BDE9B71-A489-4F60-B00B-1C8D688AA8A2}" type="datetimeFigureOut">
              <a:rPr lang="en-GB" smtClean="0"/>
              <a:t>04/03/2024</a:t>
            </a:fld>
            <a:endParaRPr lang="en-GB"/>
          </a:p>
        </p:txBody>
      </p:sp>
      <p:sp>
        <p:nvSpPr>
          <p:cNvPr id="8" name="Footer Placeholder 7">
            <a:extLst>
              <a:ext uri="{FF2B5EF4-FFF2-40B4-BE49-F238E27FC236}">
                <a16:creationId xmlns:a16="http://schemas.microsoft.com/office/drawing/2014/main" id="{FE9513FD-F207-7055-BA35-79BB21B7B2B2}"/>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26C1D69E-FF7D-0784-39C7-EC80B8971588}"/>
              </a:ext>
            </a:extLst>
          </p:cNvPr>
          <p:cNvSpPr>
            <a:spLocks noGrp="1"/>
          </p:cNvSpPr>
          <p:nvPr>
            <p:ph type="sldNum" sz="quarter" idx="12"/>
          </p:nvPr>
        </p:nvSpPr>
        <p:spPr/>
        <p:txBody>
          <a:bodyPr/>
          <a:lstStyle/>
          <a:p>
            <a:fld id="{4154D069-E595-401A-B618-C6C1F0B490F7}" type="slidenum">
              <a:rPr lang="en-GB" smtClean="0"/>
              <a:t>‹#›</a:t>
            </a:fld>
            <a:endParaRPr lang="en-GB"/>
          </a:p>
        </p:txBody>
      </p:sp>
      <p:sp>
        <p:nvSpPr>
          <p:cNvPr id="13" name="Text Placeholder 2">
            <a:extLst>
              <a:ext uri="{FF2B5EF4-FFF2-40B4-BE49-F238E27FC236}">
                <a16:creationId xmlns:a16="http://schemas.microsoft.com/office/drawing/2014/main" id="{D32BAFC9-0046-A48D-DCAB-F08408194BDD}"/>
              </a:ext>
            </a:extLst>
          </p:cNvPr>
          <p:cNvSpPr>
            <a:spLocks noGrp="1"/>
          </p:cNvSpPr>
          <p:nvPr>
            <p:ph type="body" idx="1" hasCustomPrompt="1"/>
          </p:nvPr>
        </p:nvSpPr>
        <p:spPr>
          <a:xfrm>
            <a:off x="2427893" y="2576945"/>
            <a:ext cx="6383598" cy="2967644"/>
          </a:xfrm>
        </p:spPr>
        <p:txBody>
          <a:bodyPr/>
          <a:lstStyle>
            <a:lvl1pPr marL="0" indent="0">
              <a:buNone/>
              <a:defRPr sz="2400">
                <a:solidFill>
                  <a:srgbClr val="19083B"/>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Add Content here</a:t>
            </a:r>
          </a:p>
        </p:txBody>
      </p:sp>
      <p:pic>
        <p:nvPicPr>
          <p:cNvPr id="14" name="Picture 13" descr="A black and orange text&#10;&#10;Description automatically generated">
            <a:extLst>
              <a:ext uri="{FF2B5EF4-FFF2-40B4-BE49-F238E27FC236}">
                <a16:creationId xmlns:a16="http://schemas.microsoft.com/office/drawing/2014/main" id="{142EB508-338C-6E7F-0B30-04675EBFFE5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401887" y="6125166"/>
            <a:ext cx="1388225" cy="393039"/>
          </a:xfrm>
          <a:prstGeom prst="rect">
            <a:avLst/>
          </a:prstGeom>
        </p:spPr>
      </p:pic>
    </p:spTree>
    <p:extLst>
      <p:ext uri="{BB962C8B-B14F-4D97-AF65-F5344CB8AC3E}">
        <p14:creationId xmlns:p14="http://schemas.microsoft.com/office/powerpoint/2010/main" val="11045107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7" name="Picture 6" descr="A blue and white rectangle with clouds&#10;&#10;Description automatically generated">
            <a:extLst>
              <a:ext uri="{FF2B5EF4-FFF2-40B4-BE49-F238E27FC236}">
                <a16:creationId xmlns:a16="http://schemas.microsoft.com/office/drawing/2014/main" id="{78F022E2-8379-7983-8357-46A45938142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CBD76598-1B1A-7391-561D-9A0DE3F0018A}"/>
              </a:ext>
            </a:extLst>
          </p:cNvPr>
          <p:cNvSpPr>
            <a:spLocks noGrp="1"/>
          </p:cNvSpPr>
          <p:nvPr>
            <p:ph type="title" hasCustomPrompt="1"/>
          </p:nvPr>
        </p:nvSpPr>
        <p:spPr>
          <a:xfrm>
            <a:off x="1062644" y="905452"/>
            <a:ext cx="9793778" cy="1325563"/>
          </a:xfrm>
        </p:spPr>
        <p:txBody>
          <a:bodyPr/>
          <a:lstStyle>
            <a:lvl1pPr>
              <a:defRPr sz="6600" b="1">
                <a:solidFill>
                  <a:srgbClr val="19083B"/>
                </a:solidFill>
                <a:latin typeface="Congenial" panose="02000503040000020004" pitchFamily="2" charset="0"/>
              </a:defRPr>
            </a:lvl1pPr>
          </a:lstStyle>
          <a:p>
            <a:r>
              <a:rPr lang="en-US" dirty="0"/>
              <a:t>Title slide</a:t>
            </a:r>
            <a:endParaRPr lang="en-GB" dirty="0"/>
          </a:p>
        </p:txBody>
      </p:sp>
      <p:sp>
        <p:nvSpPr>
          <p:cNvPr id="3" name="Date Placeholder 2">
            <a:extLst>
              <a:ext uri="{FF2B5EF4-FFF2-40B4-BE49-F238E27FC236}">
                <a16:creationId xmlns:a16="http://schemas.microsoft.com/office/drawing/2014/main" id="{50AC2138-C2FF-2E26-EB68-474A5D56A51D}"/>
              </a:ext>
            </a:extLst>
          </p:cNvPr>
          <p:cNvSpPr>
            <a:spLocks noGrp="1"/>
          </p:cNvSpPr>
          <p:nvPr>
            <p:ph type="dt" sz="half" idx="10"/>
          </p:nvPr>
        </p:nvSpPr>
        <p:spPr/>
        <p:txBody>
          <a:bodyPr/>
          <a:lstStyle/>
          <a:p>
            <a:fld id="{4BDE9B71-A489-4F60-B00B-1C8D688AA8A2}" type="datetimeFigureOut">
              <a:rPr lang="en-GB" smtClean="0"/>
              <a:t>04/03/2024</a:t>
            </a:fld>
            <a:endParaRPr lang="en-GB"/>
          </a:p>
        </p:txBody>
      </p:sp>
      <p:sp>
        <p:nvSpPr>
          <p:cNvPr id="4" name="Footer Placeholder 3">
            <a:extLst>
              <a:ext uri="{FF2B5EF4-FFF2-40B4-BE49-F238E27FC236}">
                <a16:creationId xmlns:a16="http://schemas.microsoft.com/office/drawing/2014/main" id="{0FFB8FEE-A0AF-8730-356C-7DE17A873DC5}"/>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317BECC6-BC1E-0519-1F2F-1FE08A575362}"/>
              </a:ext>
            </a:extLst>
          </p:cNvPr>
          <p:cNvSpPr>
            <a:spLocks noGrp="1"/>
          </p:cNvSpPr>
          <p:nvPr>
            <p:ph type="sldNum" sz="quarter" idx="12"/>
          </p:nvPr>
        </p:nvSpPr>
        <p:spPr/>
        <p:txBody>
          <a:bodyPr/>
          <a:lstStyle/>
          <a:p>
            <a:fld id="{4154D069-E595-401A-B618-C6C1F0B490F7}" type="slidenum">
              <a:rPr lang="en-GB" smtClean="0"/>
              <a:t>‹#›</a:t>
            </a:fld>
            <a:endParaRPr lang="en-GB"/>
          </a:p>
        </p:txBody>
      </p:sp>
      <p:sp>
        <p:nvSpPr>
          <p:cNvPr id="8" name="Text Placeholder 2">
            <a:extLst>
              <a:ext uri="{FF2B5EF4-FFF2-40B4-BE49-F238E27FC236}">
                <a16:creationId xmlns:a16="http://schemas.microsoft.com/office/drawing/2014/main" id="{A5EE1671-594A-4F6A-5D28-22AB43E01F57}"/>
              </a:ext>
            </a:extLst>
          </p:cNvPr>
          <p:cNvSpPr>
            <a:spLocks noGrp="1"/>
          </p:cNvSpPr>
          <p:nvPr>
            <p:ph type="body" idx="1" hasCustomPrompt="1"/>
          </p:nvPr>
        </p:nvSpPr>
        <p:spPr>
          <a:xfrm>
            <a:off x="1062644" y="2474796"/>
            <a:ext cx="9793778" cy="3169545"/>
          </a:xfrm>
        </p:spPr>
        <p:txBody>
          <a:bodyPr/>
          <a:lstStyle>
            <a:lvl1pPr marL="0" indent="0">
              <a:buNone/>
              <a:defRPr sz="2400">
                <a:solidFill>
                  <a:srgbClr val="19083B"/>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Add Content here</a:t>
            </a:r>
          </a:p>
        </p:txBody>
      </p:sp>
      <p:pic>
        <p:nvPicPr>
          <p:cNvPr id="9" name="Picture 8" descr="A black and orange text&#10;&#10;Description automatically generated">
            <a:extLst>
              <a:ext uri="{FF2B5EF4-FFF2-40B4-BE49-F238E27FC236}">
                <a16:creationId xmlns:a16="http://schemas.microsoft.com/office/drawing/2014/main" id="{B92EF478-0542-2B5B-838B-7F630640D64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401887" y="6125166"/>
            <a:ext cx="1388225" cy="393039"/>
          </a:xfrm>
          <a:prstGeom prst="rect">
            <a:avLst/>
          </a:prstGeom>
        </p:spPr>
      </p:pic>
    </p:spTree>
    <p:extLst>
      <p:ext uri="{BB962C8B-B14F-4D97-AF65-F5344CB8AC3E}">
        <p14:creationId xmlns:p14="http://schemas.microsoft.com/office/powerpoint/2010/main" val="21575980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39D764A-C0EA-BE5C-D2C1-A345A0DE29BC}"/>
              </a:ext>
            </a:extLst>
          </p:cNvPr>
          <p:cNvSpPr>
            <a:spLocks noGrp="1"/>
          </p:cNvSpPr>
          <p:nvPr>
            <p:ph type="dt" sz="half" idx="10"/>
          </p:nvPr>
        </p:nvSpPr>
        <p:spPr/>
        <p:txBody>
          <a:bodyPr/>
          <a:lstStyle/>
          <a:p>
            <a:fld id="{4BDE9B71-A489-4F60-B00B-1C8D688AA8A2}" type="datetimeFigureOut">
              <a:rPr lang="en-GB" smtClean="0"/>
              <a:t>04/03/2024</a:t>
            </a:fld>
            <a:endParaRPr lang="en-GB"/>
          </a:p>
        </p:txBody>
      </p:sp>
      <p:sp>
        <p:nvSpPr>
          <p:cNvPr id="3" name="Footer Placeholder 2">
            <a:extLst>
              <a:ext uri="{FF2B5EF4-FFF2-40B4-BE49-F238E27FC236}">
                <a16:creationId xmlns:a16="http://schemas.microsoft.com/office/drawing/2014/main" id="{AE9B9E98-FC00-73AD-C0B3-5A3EBB07D727}"/>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7050CF7B-A84E-B54A-1643-EA967951E848}"/>
              </a:ext>
            </a:extLst>
          </p:cNvPr>
          <p:cNvSpPr>
            <a:spLocks noGrp="1"/>
          </p:cNvSpPr>
          <p:nvPr>
            <p:ph type="sldNum" sz="quarter" idx="12"/>
          </p:nvPr>
        </p:nvSpPr>
        <p:spPr/>
        <p:txBody>
          <a:bodyPr/>
          <a:lstStyle/>
          <a:p>
            <a:fld id="{4154D069-E595-401A-B618-C6C1F0B490F7}" type="slidenum">
              <a:rPr lang="en-GB" smtClean="0"/>
              <a:t>‹#›</a:t>
            </a:fld>
            <a:endParaRPr lang="en-GB"/>
          </a:p>
        </p:txBody>
      </p:sp>
    </p:spTree>
    <p:extLst>
      <p:ext uri="{BB962C8B-B14F-4D97-AF65-F5344CB8AC3E}">
        <p14:creationId xmlns:p14="http://schemas.microsoft.com/office/powerpoint/2010/main" val="32015952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E9C212-E20E-4F3B-AB9B-2939BEE97AD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D33F1FF2-36AD-57F7-DB46-E08DCCBEF7F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E5BBAABF-EDA9-7566-AFC3-CF4A6B41DEB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0E1614F-E7FC-D89C-1095-DF93313DA4C5}"/>
              </a:ext>
            </a:extLst>
          </p:cNvPr>
          <p:cNvSpPr>
            <a:spLocks noGrp="1"/>
          </p:cNvSpPr>
          <p:nvPr>
            <p:ph type="dt" sz="half" idx="10"/>
          </p:nvPr>
        </p:nvSpPr>
        <p:spPr/>
        <p:txBody>
          <a:bodyPr/>
          <a:lstStyle/>
          <a:p>
            <a:fld id="{4BDE9B71-A489-4F60-B00B-1C8D688AA8A2}" type="datetimeFigureOut">
              <a:rPr lang="en-GB" smtClean="0"/>
              <a:t>04/03/2024</a:t>
            </a:fld>
            <a:endParaRPr lang="en-GB"/>
          </a:p>
        </p:txBody>
      </p:sp>
      <p:sp>
        <p:nvSpPr>
          <p:cNvPr id="6" name="Footer Placeholder 5">
            <a:extLst>
              <a:ext uri="{FF2B5EF4-FFF2-40B4-BE49-F238E27FC236}">
                <a16:creationId xmlns:a16="http://schemas.microsoft.com/office/drawing/2014/main" id="{9856D257-F61B-123B-83C5-D0D5A92B4C5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2E3B5D72-5379-EFE6-1D9E-02C284716EC4}"/>
              </a:ext>
            </a:extLst>
          </p:cNvPr>
          <p:cNvSpPr>
            <a:spLocks noGrp="1"/>
          </p:cNvSpPr>
          <p:nvPr>
            <p:ph type="sldNum" sz="quarter" idx="12"/>
          </p:nvPr>
        </p:nvSpPr>
        <p:spPr/>
        <p:txBody>
          <a:bodyPr/>
          <a:lstStyle/>
          <a:p>
            <a:fld id="{4154D069-E595-401A-B618-C6C1F0B490F7}" type="slidenum">
              <a:rPr lang="en-GB" smtClean="0"/>
              <a:t>‹#›</a:t>
            </a:fld>
            <a:endParaRPr lang="en-GB"/>
          </a:p>
        </p:txBody>
      </p:sp>
    </p:spTree>
    <p:extLst>
      <p:ext uri="{BB962C8B-B14F-4D97-AF65-F5344CB8AC3E}">
        <p14:creationId xmlns:p14="http://schemas.microsoft.com/office/powerpoint/2010/main" val="15605065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DA4040-8781-8D96-C116-BD10C46F58F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6F13DAD2-CD3B-1E59-AB32-ACF6FB10E5A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1107F613-482A-00A5-35E2-AF1884D3381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D901AE5-5399-FB6F-1879-7D74FA5656DE}"/>
              </a:ext>
            </a:extLst>
          </p:cNvPr>
          <p:cNvSpPr>
            <a:spLocks noGrp="1"/>
          </p:cNvSpPr>
          <p:nvPr>
            <p:ph type="dt" sz="half" idx="10"/>
          </p:nvPr>
        </p:nvSpPr>
        <p:spPr/>
        <p:txBody>
          <a:bodyPr/>
          <a:lstStyle/>
          <a:p>
            <a:fld id="{4BDE9B71-A489-4F60-B00B-1C8D688AA8A2}" type="datetimeFigureOut">
              <a:rPr lang="en-GB" smtClean="0"/>
              <a:t>04/03/2024</a:t>
            </a:fld>
            <a:endParaRPr lang="en-GB"/>
          </a:p>
        </p:txBody>
      </p:sp>
      <p:sp>
        <p:nvSpPr>
          <p:cNvPr id="6" name="Footer Placeholder 5">
            <a:extLst>
              <a:ext uri="{FF2B5EF4-FFF2-40B4-BE49-F238E27FC236}">
                <a16:creationId xmlns:a16="http://schemas.microsoft.com/office/drawing/2014/main" id="{5A0987ED-19EE-CA99-4DB2-11E19CD3F3AF}"/>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EC99F7F-FA40-2698-60BC-9FBBB49189EC}"/>
              </a:ext>
            </a:extLst>
          </p:cNvPr>
          <p:cNvSpPr>
            <a:spLocks noGrp="1"/>
          </p:cNvSpPr>
          <p:nvPr>
            <p:ph type="sldNum" sz="quarter" idx="12"/>
          </p:nvPr>
        </p:nvSpPr>
        <p:spPr/>
        <p:txBody>
          <a:bodyPr/>
          <a:lstStyle/>
          <a:p>
            <a:fld id="{4154D069-E595-401A-B618-C6C1F0B490F7}" type="slidenum">
              <a:rPr lang="en-GB" smtClean="0"/>
              <a:t>‹#›</a:t>
            </a:fld>
            <a:endParaRPr lang="en-GB"/>
          </a:p>
        </p:txBody>
      </p:sp>
    </p:spTree>
    <p:extLst>
      <p:ext uri="{BB962C8B-B14F-4D97-AF65-F5344CB8AC3E}">
        <p14:creationId xmlns:p14="http://schemas.microsoft.com/office/powerpoint/2010/main" val="40003345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C11AFEE-2A42-A69D-978B-742FDEA8420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65A27AE8-6768-A874-853C-25F5D881521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CA6AF67-3197-BB8A-3B29-1F9C185516D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BDE9B71-A489-4F60-B00B-1C8D688AA8A2}" type="datetimeFigureOut">
              <a:rPr lang="en-GB" smtClean="0"/>
              <a:t>04/03/2024</a:t>
            </a:fld>
            <a:endParaRPr lang="en-GB"/>
          </a:p>
        </p:txBody>
      </p:sp>
      <p:sp>
        <p:nvSpPr>
          <p:cNvPr id="5" name="Footer Placeholder 4">
            <a:extLst>
              <a:ext uri="{FF2B5EF4-FFF2-40B4-BE49-F238E27FC236}">
                <a16:creationId xmlns:a16="http://schemas.microsoft.com/office/drawing/2014/main" id="{67A59365-4A18-1D0D-DBC6-3ADE9EECEC8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27DD6AD6-9249-9788-BCA9-4C57E993D8B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154D069-E595-401A-B618-C6C1F0B490F7}" type="slidenum">
              <a:rPr lang="en-GB" smtClean="0"/>
              <a:t>‹#›</a:t>
            </a:fld>
            <a:endParaRPr lang="en-GB"/>
          </a:p>
        </p:txBody>
      </p:sp>
    </p:spTree>
    <p:extLst>
      <p:ext uri="{BB962C8B-B14F-4D97-AF65-F5344CB8AC3E}">
        <p14:creationId xmlns:p14="http://schemas.microsoft.com/office/powerpoint/2010/main" val="15057754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www.linkedin.com/in/pedrogoncalvesreis/" TargetMode="External"/><Relationship Id="rId7" Type="http://schemas.microsoft.com/office/2007/relationships/hdphoto" Target="../media/hdphoto2.wdp"/><Relationship Id="rId2" Type="http://schemas.openxmlformats.org/officeDocument/2006/relationships/image" Target="../media/image22.png"/><Relationship Id="rId1" Type="http://schemas.openxmlformats.org/officeDocument/2006/relationships/slideLayout" Target="../slideLayouts/slideLayout6.xml"/><Relationship Id="rId6" Type="http://schemas.openxmlformats.org/officeDocument/2006/relationships/image" Target="../media/image23.png"/><Relationship Id="rId5" Type="http://schemas.microsoft.com/office/2007/relationships/hdphoto" Target="../media/hdphoto1.wdp"/><Relationship Id="rId4" Type="http://schemas.openxmlformats.org/officeDocument/2006/relationships/image" Target="../media/image11.png"/></Relationships>
</file>

<file path=ppt/slides/_rels/slide19.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2.png"/><Relationship Id="rId3" Type="http://schemas.openxmlformats.org/officeDocument/2006/relationships/image" Target="../media/image24.png"/><Relationship Id="rId7" Type="http://schemas.openxmlformats.org/officeDocument/2006/relationships/image" Target="../media/image28.png"/><Relationship Id="rId12" Type="http://schemas.openxmlformats.org/officeDocument/2006/relationships/image" Target="../media/image33.png"/><Relationship Id="rId2" Type="http://schemas.openxmlformats.org/officeDocument/2006/relationships/image" Target="../media/image22.png"/><Relationship Id="rId16" Type="http://schemas.openxmlformats.org/officeDocument/2006/relationships/image" Target="../media/image36.png"/><Relationship Id="rId1" Type="http://schemas.openxmlformats.org/officeDocument/2006/relationships/slideLayout" Target="../slideLayouts/slideLayout7.xml"/><Relationship Id="rId6" Type="http://schemas.openxmlformats.org/officeDocument/2006/relationships/image" Target="../media/image27.png"/><Relationship Id="rId11" Type="http://schemas.openxmlformats.org/officeDocument/2006/relationships/image" Target="../media/image32.png"/><Relationship Id="rId5" Type="http://schemas.openxmlformats.org/officeDocument/2006/relationships/image" Target="../media/image26.png"/><Relationship Id="rId15" Type="http://schemas.openxmlformats.org/officeDocument/2006/relationships/image" Target="../media/image35.pn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png"/><Relationship Id="rId14" Type="http://schemas.openxmlformats.org/officeDocument/2006/relationships/image" Target="../media/image34.png"/></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hyperlink" Target="https://papers.ssrn.com/sol3/papers.cfm?abstract_id=4573321"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hyperlink" Target="https://www.linkedin.com/in/pedrogoncalvesreis/" TargetMode="External"/><Relationship Id="rId2" Type="http://schemas.openxmlformats.org/officeDocument/2006/relationships/image" Target="../media/image10.jpeg"/><Relationship Id="rId1" Type="http://schemas.openxmlformats.org/officeDocument/2006/relationships/slideLayout" Target="../slideLayouts/slideLayout6.xml"/><Relationship Id="rId6" Type="http://schemas.openxmlformats.org/officeDocument/2006/relationships/image" Target="../media/image12.jpeg"/><Relationship Id="rId5" Type="http://schemas.microsoft.com/office/2007/relationships/hdphoto" Target="../media/hdphoto1.wdp"/><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484700-34CE-937A-3E61-92BFA8ACDB0F}"/>
              </a:ext>
            </a:extLst>
          </p:cNvPr>
          <p:cNvSpPr>
            <a:spLocks noGrp="1"/>
          </p:cNvSpPr>
          <p:nvPr>
            <p:ph type="ctrTitle"/>
          </p:nvPr>
        </p:nvSpPr>
        <p:spPr/>
        <p:txBody>
          <a:bodyPr>
            <a:noAutofit/>
          </a:bodyPr>
          <a:lstStyle/>
          <a:p>
            <a:r>
              <a:rPr lang="en-GB" sz="5400" dirty="0"/>
              <a:t>Mastering Rapid Power BI Development with ChatGPT</a:t>
            </a:r>
          </a:p>
        </p:txBody>
      </p:sp>
      <p:sp>
        <p:nvSpPr>
          <p:cNvPr id="3" name="Text Placeholder 2">
            <a:extLst>
              <a:ext uri="{FF2B5EF4-FFF2-40B4-BE49-F238E27FC236}">
                <a16:creationId xmlns:a16="http://schemas.microsoft.com/office/drawing/2014/main" id="{5DF442D2-27C0-AE2F-7D73-FBE46392357A}"/>
              </a:ext>
            </a:extLst>
          </p:cNvPr>
          <p:cNvSpPr>
            <a:spLocks noGrp="1"/>
          </p:cNvSpPr>
          <p:nvPr>
            <p:ph type="body" idx="1"/>
          </p:nvPr>
        </p:nvSpPr>
        <p:spPr>
          <a:xfrm>
            <a:off x="3232958" y="3754956"/>
            <a:ext cx="5726082" cy="1040980"/>
          </a:xfrm>
        </p:spPr>
        <p:txBody>
          <a:bodyPr/>
          <a:lstStyle/>
          <a:p>
            <a:r>
              <a:rPr lang="en-GB" dirty="0"/>
              <a:t>Pedro Reis</a:t>
            </a:r>
          </a:p>
          <a:p>
            <a:r>
              <a:rPr lang="en-GB" dirty="0"/>
              <a:t>Ricardo Santos</a:t>
            </a:r>
          </a:p>
        </p:txBody>
      </p:sp>
    </p:spTree>
    <p:extLst>
      <p:ext uri="{BB962C8B-B14F-4D97-AF65-F5344CB8AC3E}">
        <p14:creationId xmlns:p14="http://schemas.microsoft.com/office/powerpoint/2010/main" val="41894793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D94054-3B49-9F0F-AB11-DB00F57C0AC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64BAD6F-6154-5C8D-48E7-205DD00ED313}"/>
              </a:ext>
            </a:extLst>
          </p:cNvPr>
          <p:cNvSpPr>
            <a:spLocks noGrp="1"/>
          </p:cNvSpPr>
          <p:nvPr>
            <p:ph type="title"/>
          </p:nvPr>
        </p:nvSpPr>
        <p:spPr>
          <a:xfrm>
            <a:off x="1242204" y="640080"/>
            <a:ext cx="3734014" cy="3121037"/>
          </a:xfrm>
        </p:spPr>
        <p:txBody>
          <a:bodyPr vert="horz" lIns="91440" tIns="45720" rIns="91440" bIns="45720" rtlCol="0" anchor="b">
            <a:normAutofit/>
          </a:bodyPr>
          <a:lstStyle/>
          <a:p>
            <a:r>
              <a:rPr lang="en-US" sz="4000" dirty="0"/>
              <a:t>4) Generate DAX</a:t>
            </a:r>
          </a:p>
        </p:txBody>
      </p:sp>
      <p:sp>
        <p:nvSpPr>
          <p:cNvPr id="3" name="Content Placeholder 2">
            <a:extLst>
              <a:ext uri="{FF2B5EF4-FFF2-40B4-BE49-F238E27FC236}">
                <a16:creationId xmlns:a16="http://schemas.microsoft.com/office/drawing/2014/main" id="{18A233D2-E140-610C-BFEB-1C158D7DC746}"/>
              </a:ext>
            </a:extLst>
          </p:cNvPr>
          <p:cNvSpPr>
            <a:spLocks noGrp="1"/>
          </p:cNvSpPr>
          <p:nvPr>
            <p:ph type="body" idx="1"/>
          </p:nvPr>
        </p:nvSpPr>
        <p:spPr>
          <a:xfrm>
            <a:off x="1242204" y="3833751"/>
            <a:ext cx="3734014" cy="1572768"/>
          </a:xfrm>
        </p:spPr>
        <p:txBody>
          <a:bodyPr vert="horz" lIns="91440" tIns="45720" rIns="91440" bIns="45720" rtlCol="0">
            <a:normAutofit/>
          </a:bodyPr>
          <a:lstStyle/>
          <a:p>
            <a:r>
              <a:rPr lang="en-US" dirty="0">
                <a:solidFill>
                  <a:schemeClr val="tx1"/>
                </a:solidFill>
              </a:rPr>
              <a:t>Create Measures</a:t>
            </a:r>
          </a:p>
          <a:p>
            <a:r>
              <a:rPr lang="en-US" dirty="0">
                <a:solidFill>
                  <a:schemeClr val="tx1"/>
                </a:solidFill>
              </a:rPr>
              <a:t>Create Calculation Groups</a:t>
            </a:r>
          </a:p>
          <a:p>
            <a:r>
              <a:rPr lang="en-US" dirty="0">
                <a:solidFill>
                  <a:schemeClr val="tx1"/>
                </a:solidFill>
              </a:rPr>
              <a:t>DAX + CSS</a:t>
            </a:r>
          </a:p>
        </p:txBody>
      </p:sp>
      <p:pic>
        <p:nvPicPr>
          <p:cNvPr id="26" name="Picture 25" descr="Side view of a white calendar">
            <a:extLst>
              <a:ext uri="{FF2B5EF4-FFF2-40B4-BE49-F238E27FC236}">
                <a16:creationId xmlns:a16="http://schemas.microsoft.com/office/drawing/2014/main" id="{197D7F50-BA96-893B-A834-32EED6944132}"/>
              </a:ext>
            </a:extLst>
          </p:cNvPr>
          <p:cNvPicPr>
            <a:picLocks noChangeAspect="1"/>
          </p:cNvPicPr>
          <p:nvPr/>
        </p:nvPicPr>
        <p:blipFill rotWithShape="1">
          <a:blip r:embed="rId3"/>
          <a:srcRect l="33048" r="-1"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29052442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2B4E7E-BB06-6D3F-66E0-C3605A86319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747CA29-F52F-6D75-B50C-D582E70C33E2}"/>
              </a:ext>
            </a:extLst>
          </p:cNvPr>
          <p:cNvSpPr>
            <a:spLocks noGrp="1"/>
          </p:cNvSpPr>
          <p:nvPr>
            <p:ph type="title"/>
          </p:nvPr>
        </p:nvSpPr>
        <p:spPr>
          <a:xfrm>
            <a:off x="1242204" y="640080"/>
            <a:ext cx="3734014" cy="3121037"/>
          </a:xfrm>
        </p:spPr>
        <p:txBody>
          <a:bodyPr vert="horz" lIns="91440" tIns="45720" rIns="91440" bIns="45720" rtlCol="0" anchor="b">
            <a:normAutofit/>
          </a:bodyPr>
          <a:lstStyle/>
          <a:p>
            <a:r>
              <a:rPr lang="en-US" sz="4000" dirty="0"/>
              <a:t>5) Generate Report Imaging</a:t>
            </a:r>
          </a:p>
        </p:txBody>
      </p:sp>
      <p:sp>
        <p:nvSpPr>
          <p:cNvPr id="3" name="Content Placeholder 2">
            <a:extLst>
              <a:ext uri="{FF2B5EF4-FFF2-40B4-BE49-F238E27FC236}">
                <a16:creationId xmlns:a16="http://schemas.microsoft.com/office/drawing/2014/main" id="{CA9B2112-4E36-7AC7-3044-909E673BCC87}"/>
              </a:ext>
            </a:extLst>
          </p:cNvPr>
          <p:cNvSpPr>
            <a:spLocks noGrp="1"/>
          </p:cNvSpPr>
          <p:nvPr>
            <p:ph type="body" idx="1"/>
          </p:nvPr>
        </p:nvSpPr>
        <p:spPr>
          <a:xfrm>
            <a:off x="1242204" y="3833750"/>
            <a:ext cx="3734014" cy="1851057"/>
          </a:xfrm>
        </p:spPr>
        <p:txBody>
          <a:bodyPr vert="horz" lIns="91440" tIns="45720" rIns="91440" bIns="45720" rtlCol="0">
            <a:normAutofit/>
          </a:bodyPr>
          <a:lstStyle/>
          <a:p>
            <a:r>
              <a:rPr lang="en-US" dirty="0">
                <a:solidFill>
                  <a:schemeClr val="tx1"/>
                </a:solidFill>
              </a:rPr>
              <a:t>Banner / Background</a:t>
            </a:r>
          </a:p>
          <a:p>
            <a:r>
              <a:rPr lang="en-US" dirty="0">
                <a:solidFill>
                  <a:schemeClr val="tx1"/>
                </a:solidFill>
              </a:rPr>
              <a:t>Placeholders / Symbols</a:t>
            </a:r>
          </a:p>
          <a:p>
            <a:r>
              <a:rPr lang="en-US" dirty="0">
                <a:solidFill>
                  <a:schemeClr val="tx1"/>
                </a:solidFill>
              </a:rPr>
              <a:t>Theme</a:t>
            </a:r>
          </a:p>
        </p:txBody>
      </p:sp>
      <p:pic>
        <p:nvPicPr>
          <p:cNvPr id="26" name="Picture 25" descr="Side view of a white calendar">
            <a:extLst>
              <a:ext uri="{FF2B5EF4-FFF2-40B4-BE49-F238E27FC236}">
                <a16:creationId xmlns:a16="http://schemas.microsoft.com/office/drawing/2014/main" id="{BF481BAD-4099-546D-BCCF-CB7EFE828D44}"/>
              </a:ext>
            </a:extLst>
          </p:cNvPr>
          <p:cNvPicPr>
            <a:picLocks noChangeAspect="1"/>
          </p:cNvPicPr>
          <p:nvPr/>
        </p:nvPicPr>
        <p:blipFill rotWithShape="1">
          <a:blip r:embed="rId3"/>
          <a:srcRect l="33048" r="-1"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33855864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564A33-5D40-6160-E869-5B7128FE5E97}"/>
              </a:ext>
            </a:extLst>
          </p:cNvPr>
          <p:cNvSpPr>
            <a:spLocks noGrp="1"/>
          </p:cNvSpPr>
          <p:nvPr>
            <p:ph type="title"/>
          </p:nvPr>
        </p:nvSpPr>
        <p:spPr>
          <a:xfrm>
            <a:off x="1293961" y="640080"/>
            <a:ext cx="3734013" cy="3129663"/>
          </a:xfrm>
        </p:spPr>
        <p:txBody>
          <a:bodyPr vert="horz" lIns="91440" tIns="45720" rIns="91440" bIns="45720" rtlCol="0" anchor="b">
            <a:normAutofit/>
          </a:bodyPr>
          <a:lstStyle/>
          <a:p>
            <a:r>
              <a:rPr lang="en-US" sz="4000" dirty="0"/>
              <a:t>6) Generate Tabular Editor Scripts</a:t>
            </a:r>
          </a:p>
        </p:txBody>
      </p:sp>
      <p:sp>
        <p:nvSpPr>
          <p:cNvPr id="3" name="Content Placeholder 2">
            <a:extLst>
              <a:ext uri="{FF2B5EF4-FFF2-40B4-BE49-F238E27FC236}">
                <a16:creationId xmlns:a16="http://schemas.microsoft.com/office/drawing/2014/main" id="{7BEA86F4-DDE8-936D-EF52-A8A8FBF471B2}"/>
              </a:ext>
            </a:extLst>
          </p:cNvPr>
          <p:cNvSpPr>
            <a:spLocks noGrp="1"/>
          </p:cNvSpPr>
          <p:nvPr>
            <p:ph type="body" idx="1"/>
          </p:nvPr>
        </p:nvSpPr>
        <p:spPr>
          <a:xfrm>
            <a:off x="1293961" y="3851004"/>
            <a:ext cx="3734014" cy="1572768"/>
          </a:xfrm>
        </p:spPr>
        <p:txBody>
          <a:bodyPr vert="horz" lIns="91440" tIns="45720" rIns="91440" bIns="45720" rtlCol="0">
            <a:normAutofit/>
          </a:bodyPr>
          <a:lstStyle/>
          <a:p>
            <a:r>
              <a:rPr lang="en-US" dirty="0">
                <a:solidFill>
                  <a:schemeClr val="tx1"/>
                </a:solidFill>
              </a:rPr>
              <a:t>Generate Measures</a:t>
            </a:r>
          </a:p>
          <a:p>
            <a:r>
              <a:rPr lang="en-US" dirty="0">
                <a:solidFill>
                  <a:schemeClr val="tx1"/>
                </a:solidFill>
              </a:rPr>
              <a:t>Rename Columns and Measures</a:t>
            </a:r>
          </a:p>
        </p:txBody>
      </p:sp>
      <p:pic>
        <p:nvPicPr>
          <p:cNvPr id="42" name="Picture 41" descr="Computer script on a screen">
            <a:extLst>
              <a:ext uri="{FF2B5EF4-FFF2-40B4-BE49-F238E27FC236}">
                <a16:creationId xmlns:a16="http://schemas.microsoft.com/office/drawing/2014/main" id="{15B69377-BA6B-9E6C-3446-412049B6887D}"/>
              </a:ext>
            </a:extLst>
          </p:cNvPr>
          <p:cNvPicPr>
            <a:picLocks noChangeAspect="1"/>
          </p:cNvPicPr>
          <p:nvPr/>
        </p:nvPicPr>
        <p:blipFill rotWithShape="1">
          <a:blip r:embed="rId3">
            <a:extLst>
              <a:ext uri="{28A0092B-C50C-407E-A947-70E740481C1C}">
                <a14:useLocalDpi xmlns:a14="http://schemas.microsoft.com/office/drawing/2010/main" val="0"/>
              </a:ext>
            </a:extLst>
          </a:blip>
          <a:srcRect r="33047"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4382526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564A33-5D40-6160-E869-5B7128FE5E97}"/>
              </a:ext>
            </a:extLst>
          </p:cNvPr>
          <p:cNvSpPr>
            <a:spLocks noGrp="1"/>
          </p:cNvSpPr>
          <p:nvPr>
            <p:ph type="title"/>
          </p:nvPr>
        </p:nvSpPr>
        <p:spPr>
          <a:xfrm>
            <a:off x="1210876" y="649224"/>
            <a:ext cx="3719939" cy="3215928"/>
          </a:xfrm>
        </p:spPr>
        <p:txBody>
          <a:bodyPr vert="horz" lIns="91440" tIns="45720" rIns="91440" bIns="45720" rtlCol="0" anchor="b">
            <a:normAutofit/>
          </a:bodyPr>
          <a:lstStyle/>
          <a:p>
            <a:r>
              <a:rPr lang="en-US" sz="4000" dirty="0"/>
              <a:t>7) Cmdlets / PowerShell Scripts</a:t>
            </a:r>
          </a:p>
        </p:txBody>
      </p:sp>
      <p:sp>
        <p:nvSpPr>
          <p:cNvPr id="3" name="Content Placeholder 2">
            <a:extLst>
              <a:ext uri="{FF2B5EF4-FFF2-40B4-BE49-F238E27FC236}">
                <a16:creationId xmlns:a16="http://schemas.microsoft.com/office/drawing/2014/main" id="{7BEA86F4-DDE8-936D-EF52-A8A8FBF471B2}"/>
              </a:ext>
            </a:extLst>
          </p:cNvPr>
          <p:cNvSpPr>
            <a:spLocks noGrp="1"/>
          </p:cNvSpPr>
          <p:nvPr>
            <p:ph type="body" idx="1"/>
          </p:nvPr>
        </p:nvSpPr>
        <p:spPr>
          <a:xfrm>
            <a:off x="1210876" y="3865152"/>
            <a:ext cx="4040476" cy="1572768"/>
          </a:xfrm>
        </p:spPr>
        <p:txBody>
          <a:bodyPr vert="horz" lIns="91440" tIns="45720" rIns="91440" bIns="45720" rtlCol="0">
            <a:normAutofit/>
          </a:bodyPr>
          <a:lstStyle/>
          <a:p>
            <a:r>
              <a:rPr lang="en-US" dirty="0">
                <a:solidFill>
                  <a:schemeClr val="tx1"/>
                </a:solidFill>
              </a:rPr>
              <a:t>List PBI Workspace Artifacts</a:t>
            </a:r>
          </a:p>
          <a:p>
            <a:r>
              <a:rPr lang="en-US" dirty="0">
                <a:solidFill>
                  <a:schemeClr val="tx1"/>
                </a:solidFill>
              </a:rPr>
              <a:t>Backup Models and Reports</a:t>
            </a:r>
          </a:p>
          <a:p>
            <a:r>
              <a:rPr lang="en-US" dirty="0">
                <a:solidFill>
                  <a:schemeClr val="tx1"/>
                </a:solidFill>
              </a:rPr>
              <a:t>Deployment</a:t>
            </a:r>
          </a:p>
          <a:p>
            <a:endParaRPr lang="en-US" dirty="0">
              <a:solidFill>
                <a:schemeClr val="tx1"/>
              </a:solidFill>
            </a:endParaRPr>
          </a:p>
        </p:txBody>
      </p:sp>
      <p:pic>
        <p:nvPicPr>
          <p:cNvPr id="21" name="Picture 20" descr="Toy robot on a white background.">
            <a:extLst>
              <a:ext uri="{FF2B5EF4-FFF2-40B4-BE49-F238E27FC236}">
                <a16:creationId xmlns:a16="http://schemas.microsoft.com/office/drawing/2014/main" id="{3216C6C5-30FF-C9E4-4B1D-D43EA8C0F0CA}"/>
              </a:ext>
            </a:extLst>
          </p:cNvPr>
          <p:cNvPicPr>
            <a:picLocks noChangeAspect="1"/>
          </p:cNvPicPr>
          <p:nvPr/>
        </p:nvPicPr>
        <p:blipFill rotWithShape="1">
          <a:blip r:embed="rId3">
            <a:extLst>
              <a:ext uri="{28A0092B-C50C-407E-A947-70E740481C1C}">
                <a14:useLocalDpi xmlns:a14="http://schemas.microsoft.com/office/drawing/2010/main" val="0"/>
              </a:ext>
            </a:extLst>
          </a:blip>
          <a:srcRect r="33047"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30821699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564A33-5D40-6160-E869-5B7128FE5E97}"/>
              </a:ext>
            </a:extLst>
          </p:cNvPr>
          <p:cNvSpPr>
            <a:spLocks noGrp="1"/>
          </p:cNvSpPr>
          <p:nvPr>
            <p:ph type="title"/>
          </p:nvPr>
        </p:nvSpPr>
        <p:spPr>
          <a:xfrm>
            <a:off x="1155940" y="2093458"/>
            <a:ext cx="3994030" cy="1722762"/>
          </a:xfrm>
        </p:spPr>
        <p:txBody>
          <a:bodyPr vert="horz" lIns="91440" tIns="45720" rIns="91440" bIns="45720" rtlCol="0" anchor="b">
            <a:normAutofit fontScale="90000"/>
          </a:bodyPr>
          <a:lstStyle/>
          <a:p>
            <a:r>
              <a:rPr lang="en-US" sz="4000" dirty="0"/>
              <a:t>8) Key Takeaways / The Future</a:t>
            </a:r>
          </a:p>
        </p:txBody>
      </p:sp>
      <p:sp>
        <p:nvSpPr>
          <p:cNvPr id="3" name="Content Placeholder 2">
            <a:extLst>
              <a:ext uri="{FF2B5EF4-FFF2-40B4-BE49-F238E27FC236}">
                <a16:creationId xmlns:a16="http://schemas.microsoft.com/office/drawing/2014/main" id="{7BEA86F4-DDE8-936D-EF52-A8A8FBF471B2}"/>
              </a:ext>
            </a:extLst>
          </p:cNvPr>
          <p:cNvSpPr>
            <a:spLocks noGrp="1"/>
          </p:cNvSpPr>
          <p:nvPr>
            <p:ph type="body" idx="1"/>
          </p:nvPr>
        </p:nvSpPr>
        <p:spPr>
          <a:xfrm>
            <a:off x="1193264" y="3824853"/>
            <a:ext cx="3734014" cy="1572768"/>
          </a:xfrm>
        </p:spPr>
        <p:txBody>
          <a:bodyPr vert="horz" lIns="91440" tIns="45720" rIns="91440" bIns="45720" rtlCol="0">
            <a:normAutofit/>
          </a:bodyPr>
          <a:lstStyle/>
          <a:p>
            <a:r>
              <a:rPr lang="pt-PT" dirty="0">
                <a:solidFill>
                  <a:schemeClr val="tx1"/>
                </a:solidFill>
              </a:rPr>
              <a:t>S</a:t>
            </a:r>
            <a:r>
              <a:rPr lang="en-US" dirty="0" err="1">
                <a:solidFill>
                  <a:schemeClr val="tx1"/>
                </a:solidFill>
              </a:rPr>
              <a:t>ummary</a:t>
            </a:r>
            <a:r>
              <a:rPr lang="en-US" dirty="0">
                <a:solidFill>
                  <a:schemeClr val="tx1"/>
                </a:solidFill>
              </a:rPr>
              <a:t> Table</a:t>
            </a:r>
          </a:p>
          <a:p>
            <a:r>
              <a:rPr lang="en-US" dirty="0">
                <a:solidFill>
                  <a:schemeClr val="tx1"/>
                </a:solidFill>
              </a:rPr>
              <a:t>Key Takeaways</a:t>
            </a:r>
          </a:p>
          <a:p>
            <a:r>
              <a:rPr lang="en-US" dirty="0">
                <a:solidFill>
                  <a:schemeClr val="tx1"/>
                </a:solidFill>
              </a:rPr>
              <a:t>The Future</a:t>
            </a:r>
          </a:p>
        </p:txBody>
      </p:sp>
      <p:pic>
        <p:nvPicPr>
          <p:cNvPr id="15" name="Picture 14" descr="A 3D pattern of ring shapes connected by lines">
            <a:extLst>
              <a:ext uri="{FF2B5EF4-FFF2-40B4-BE49-F238E27FC236}">
                <a16:creationId xmlns:a16="http://schemas.microsoft.com/office/drawing/2014/main" id="{5A095DAC-1442-A5ED-045C-7F8D6FA00257}"/>
              </a:ext>
            </a:extLst>
          </p:cNvPr>
          <p:cNvPicPr>
            <a:picLocks noChangeAspect="1"/>
          </p:cNvPicPr>
          <p:nvPr/>
        </p:nvPicPr>
        <p:blipFill rotWithShape="1">
          <a:blip r:embed="rId3"/>
          <a:srcRect l="5428" r="3815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2687169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2E7EA30-17D6-77F8-5416-36BF5A53AF98}"/>
              </a:ext>
            </a:extLst>
          </p:cNvPr>
          <p:cNvPicPr>
            <a:picLocks noChangeAspect="1"/>
          </p:cNvPicPr>
          <p:nvPr/>
        </p:nvPicPr>
        <p:blipFill>
          <a:blip r:embed="rId2"/>
          <a:stretch>
            <a:fillRect/>
          </a:stretch>
        </p:blipFill>
        <p:spPr>
          <a:xfrm>
            <a:off x="1062644" y="1488639"/>
            <a:ext cx="7468247" cy="4160881"/>
          </a:xfrm>
          <a:prstGeom prst="rect">
            <a:avLst/>
          </a:prstGeom>
        </p:spPr>
      </p:pic>
      <p:sp>
        <p:nvSpPr>
          <p:cNvPr id="6" name="Title 1">
            <a:extLst>
              <a:ext uri="{FF2B5EF4-FFF2-40B4-BE49-F238E27FC236}">
                <a16:creationId xmlns:a16="http://schemas.microsoft.com/office/drawing/2014/main" id="{6B337EC8-F0BB-B102-6349-FBFF8203B5A1}"/>
              </a:ext>
            </a:extLst>
          </p:cNvPr>
          <p:cNvSpPr>
            <a:spLocks noGrp="1"/>
          </p:cNvSpPr>
          <p:nvPr>
            <p:ph type="title"/>
          </p:nvPr>
        </p:nvSpPr>
        <p:spPr>
          <a:xfrm>
            <a:off x="1062644" y="847016"/>
            <a:ext cx="9793778" cy="733286"/>
          </a:xfrm>
        </p:spPr>
        <p:txBody>
          <a:bodyPr>
            <a:normAutofit/>
          </a:bodyPr>
          <a:lstStyle/>
          <a:p>
            <a:r>
              <a:rPr lang="pt-PT" sz="3600" dirty="0" err="1"/>
              <a:t>Results</a:t>
            </a:r>
            <a:r>
              <a:rPr lang="pt-PT" sz="3600" dirty="0"/>
              <a:t> </a:t>
            </a:r>
            <a:r>
              <a:rPr lang="pt-PT" sz="3600" dirty="0" err="1"/>
              <a:t>Summary</a:t>
            </a:r>
            <a:endParaRPr lang="en-US" sz="3600" dirty="0"/>
          </a:p>
        </p:txBody>
      </p:sp>
    </p:spTree>
    <p:extLst>
      <p:ext uri="{BB962C8B-B14F-4D97-AF65-F5344CB8AC3E}">
        <p14:creationId xmlns:p14="http://schemas.microsoft.com/office/powerpoint/2010/main" val="25958545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50B4B65-6852-90C0-305A-AAE9E36A00CC}"/>
              </a:ext>
            </a:extLst>
          </p:cNvPr>
          <p:cNvSpPr>
            <a:spLocks noGrp="1"/>
          </p:cNvSpPr>
          <p:nvPr>
            <p:ph type="title"/>
          </p:nvPr>
        </p:nvSpPr>
        <p:spPr>
          <a:xfrm>
            <a:off x="1062644" y="-307646"/>
            <a:ext cx="9793778" cy="1325563"/>
          </a:xfrm>
        </p:spPr>
        <p:txBody>
          <a:bodyPr>
            <a:noAutofit/>
          </a:bodyPr>
          <a:lstStyle/>
          <a:p>
            <a:r>
              <a:rPr lang="pt-PT" sz="2000" b="1" dirty="0"/>
              <a:t>Exam Scores </a:t>
            </a:r>
            <a:r>
              <a:rPr lang="pt-PT" sz="2000" b="1" dirty="0" err="1"/>
              <a:t>by</a:t>
            </a:r>
            <a:r>
              <a:rPr lang="pt-PT" sz="2000" b="1" dirty="0"/>
              <a:t> GPT 3.5 </a:t>
            </a:r>
            <a:r>
              <a:rPr lang="pt-PT" sz="2000" b="1" dirty="0" err="1"/>
              <a:t>and</a:t>
            </a:r>
            <a:r>
              <a:rPr lang="pt-PT" sz="2000" b="1" dirty="0"/>
              <a:t> GPT 4</a:t>
            </a:r>
            <a:endParaRPr lang="en-US" sz="2000" b="1" dirty="0"/>
          </a:p>
        </p:txBody>
      </p:sp>
      <p:sp>
        <p:nvSpPr>
          <p:cNvPr id="6" name="Subtitle 2">
            <a:extLst>
              <a:ext uri="{FF2B5EF4-FFF2-40B4-BE49-F238E27FC236}">
                <a16:creationId xmlns:a16="http://schemas.microsoft.com/office/drawing/2014/main" id="{A2AEF939-84DF-C233-7865-536591B3E812}"/>
              </a:ext>
            </a:extLst>
          </p:cNvPr>
          <p:cNvSpPr txBox="1">
            <a:spLocks/>
          </p:cNvSpPr>
          <p:nvPr/>
        </p:nvSpPr>
        <p:spPr>
          <a:xfrm>
            <a:off x="838200" y="1770245"/>
            <a:ext cx="11057626" cy="406983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NZ" dirty="0"/>
          </a:p>
        </p:txBody>
      </p:sp>
      <p:pic>
        <p:nvPicPr>
          <p:cNvPr id="8" name="Picture 2" descr="ChatGPT v4 aces the bar, SATs and can identify exploits in ...">
            <a:extLst>
              <a:ext uri="{FF2B5EF4-FFF2-40B4-BE49-F238E27FC236}">
                <a16:creationId xmlns:a16="http://schemas.microsoft.com/office/drawing/2014/main" id="{5B614F80-E375-C2CF-F2F9-AD5897651E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19621" y="784653"/>
            <a:ext cx="6352758" cy="49744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18015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564A33-5D40-6160-E869-5B7128FE5E97}"/>
              </a:ext>
            </a:extLst>
          </p:cNvPr>
          <p:cNvSpPr>
            <a:spLocks noGrp="1"/>
          </p:cNvSpPr>
          <p:nvPr>
            <p:ph type="title"/>
          </p:nvPr>
        </p:nvSpPr>
        <p:spPr>
          <a:xfrm>
            <a:off x="3116329" y="815974"/>
            <a:ext cx="7986621" cy="836673"/>
          </a:xfrm>
        </p:spPr>
        <p:txBody>
          <a:bodyPr>
            <a:normAutofit/>
          </a:bodyPr>
          <a:lstStyle/>
          <a:p>
            <a:r>
              <a:rPr lang="pt-PT" sz="3600" dirty="0"/>
              <a:t>8) </a:t>
            </a:r>
            <a:r>
              <a:rPr lang="pt-PT" sz="3600" dirty="0" err="1"/>
              <a:t>Key</a:t>
            </a:r>
            <a:r>
              <a:rPr lang="pt-PT" sz="3600" dirty="0"/>
              <a:t> Takeaways / </a:t>
            </a:r>
            <a:r>
              <a:rPr lang="pt-PT" sz="3600" dirty="0" err="1"/>
              <a:t>The</a:t>
            </a:r>
            <a:r>
              <a:rPr lang="pt-PT" sz="3600" dirty="0"/>
              <a:t> Future</a:t>
            </a:r>
            <a:endParaRPr lang="en-US" sz="3600" dirty="0"/>
          </a:p>
        </p:txBody>
      </p:sp>
      <p:sp>
        <p:nvSpPr>
          <p:cNvPr id="3" name="Content Placeholder 2">
            <a:extLst>
              <a:ext uri="{FF2B5EF4-FFF2-40B4-BE49-F238E27FC236}">
                <a16:creationId xmlns:a16="http://schemas.microsoft.com/office/drawing/2014/main" id="{7BEA86F4-DDE8-936D-EF52-A8A8FBF471B2}"/>
              </a:ext>
            </a:extLst>
          </p:cNvPr>
          <p:cNvSpPr>
            <a:spLocks noGrp="1"/>
          </p:cNvSpPr>
          <p:nvPr>
            <p:ph idx="1"/>
          </p:nvPr>
        </p:nvSpPr>
        <p:spPr>
          <a:xfrm>
            <a:off x="2235680" y="1272351"/>
            <a:ext cx="8840636" cy="4351338"/>
          </a:xfrm>
        </p:spPr>
        <p:txBody>
          <a:bodyPr>
            <a:normAutofit/>
          </a:bodyPr>
          <a:lstStyle/>
          <a:p>
            <a:r>
              <a:rPr lang="pt-PT" sz="2400" dirty="0" err="1"/>
              <a:t>Far</a:t>
            </a:r>
            <a:r>
              <a:rPr lang="pt-PT" sz="2400" dirty="0"/>
              <a:t> </a:t>
            </a:r>
            <a:r>
              <a:rPr lang="pt-PT" sz="2400" dirty="0" err="1"/>
              <a:t>from</a:t>
            </a:r>
            <a:r>
              <a:rPr lang="pt-PT" sz="2400" dirty="0"/>
              <a:t> </a:t>
            </a:r>
            <a:r>
              <a:rPr lang="pt-PT" sz="2400" dirty="0" err="1"/>
              <a:t>perfect</a:t>
            </a:r>
            <a:r>
              <a:rPr lang="pt-PT" sz="2400" dirty="0"/>
              <a:t> </a:t>
            </a:r>
            <a:r>
              <a:rPr lang="pt-PT" sz="2400" dirty="0" err="1"/>
              <a:t>but</a:t>
            </a:r>
            <a:r>
              <a:rPr lang="pt-PT" sz="2400" dirty="0"/>
              <a:t> </a:t>
            </a:r>
            <a:r>
              <a:rPr lang="pt-PT" sz="2400" dirty="0" err="1"/>
              <a:t>points</a:t>
            </a:r>
            <a:r>
              <a:rPr lang="pt-PT" sz="2400" dirty="0"/>
              <a:t> in </a:t>
            </a:r>
            <a:r>
              <a:rPr lang="pt-PT" sz="2400" dirty="0" err="1"/>
              <a:t>the</a:t>
            </a:r>
            <a:r>
              <a:rPr lang="pt-PT" sz="2400" dirty="0"/>
              <a:t> </a:t>
            </a:r>
            <a:r>
              <a:rPr lang="pt-PT" sz="2400" dirty="0" err="1"/>
              <a:t>correct</a:t>
            </a:r>
            <a:r>
              <a:rPr lang="pt-PT" sz="2400" dirty="0"/>
              <a:t> </a:t>
            </a:r>
            <a:r>
              <a:rPr lang="pt-PT" sz="2400" dirty="0" err="1"/>
              <a:t>direction</a:t>
            </a:r>
            <a:r>
              <a:rPr lang="pt-PT" sz="2400" dirty="0"/>
              <a:t> </a:t>
            </a:r>
            <a:r>
              <a:rPr lang="pt-PT" sz="2400" dirty="0" err="1"/>
              <a:t>and</a:t>
            </a:r>
            <a:r>
              <a:rPr lang="pt-PT" sz="2400" dirty="0"/>
              <a:t> </a:t>
            </a:r>
            <a:r>
              <a:rPr lang="pt-PT" sz="2400" dirty="0" err="1"/>
              <a:t>possible</a:t>
            </a:r>
            <a:r>
              <a:rPr lang="pt-PT" sz="2400" dirty="0"/>
              <a:t> to </a:t>
            </a:r>
            <a:r>
              <a:rPr lang="pt-PT" sz="2400" dirty="0" err="1"/>
              <a:t>get</a:t>
            </a:r>
            <a:r>
              <a:rPr lang="pt-PT" sz="2400" dirty="0"/>
              <a:t> to a </a:t>
            </a:r>
            <a:r>
              <a:rPr lang="pt-PT" sz="2400" dirty="0" err="1"/>
              <a:t>working</a:t>
            </a:r>
            <a:r>
              <a:rPr lang="pt-PT" sz="2400" dirty="0"/>
              <a:t> </a:t>
            </a:r>
            <a:r>
              <a:rPr lang="pt-PT" sz="2400" dirty="0" err="1"/>
              <a:t>version</a:t>
            </a:r>
            <a:r>
              <a:rPr lang="pt-PT" sz="2400" dirty="0"/>
              <a:t> </a:t>
            </a:r>
            <a:r>
              <a:rPr lang="pt-PT" sz="2400" dirty="0" err="1"/>
              <a:t>by</a:t>
            </a:r>
            <a:r>
              <a:rPr lang="pt-PT" sz="2400" dirty="0"/>
              <a:t> </a:t>
            </a:r>
            <a:r>
              <a:rPr lang="pt-PT" sz="2400" dirty="0" err="1"/>
              <a:t>iterating</a:t>
            </a:r>
            <a:r>
              <a:rPr lang="pt-PT" sz="2400" dirty="0"/>
              <a:t> </a:t>
            </a:r>
            <a:r>
              <a:rPr lang="pt-PT" sz="2400" dirty="0" err="1"/>
              <a:t>requests</a:t>
            </a:r>
            <a:r>
              <a:rPr lang="pt-PT" sz="2400" dirty="0"/>
              <a:t>, output </a:t>
            </a:r>
            <a:r>
              <a:rPr lang="pt-PT" sz="2400" dirty="0" err="1"/>
              <a:t>and</a:t>
            </a:r>
            <a:r>
              <a:rPr lang="pt-PT" sz="2400" dirty="0"/>
              <a:t> </a:t>
            </a:r>
            <a:r>
              <a:rPr lang="pt-PT" sz="2400" dirty="0" err="1"/>
              <a:t>errors</a:t>
            </a:r>
            <a:r>
              <a:rPr lang="pt-PT" sz="2400" dirty="0"/>
              <a:t>.</a:t>
            </a:r>
          </a:p>
          <a:p>
            <a:r>
              <a:rPr lang="pt-PT" sz="2400" dirty="0"/>
              <a:t>Works </a:t>
            </a:r>
            <a:r>
              <a:rPr lang="pt-PT" sz="2400" dirty="0" err="1"/>
              <a:t>like</a:t>
            </a:r>
            <a:r>
              <a:rPr lang="pt-PT" sz="2400" dirty="0"/>
              <a:t> a </a:t>
            </a:r>
            <a:r>
              <a:rPr lang="pt-PT" sz="2400" dirty="0" err="1"/>
              <a:t>Junior</a:t>
            </a:r>
            <a:r>
              <a:rPr lang="pt-PT" sz="2400" dirty="0"/>
              <a:t> </a:t>
            </a:r>
            <a:r>
              <a:rPr lang="pt-PT" sz="2400" dirty="0" err="1"/>
              <a:t>level</a:t>
            </a:r>
            <a:r>
              <a:rPr lang="pt-PT" sz="2400" dirty="0"/>
              <a:t> </a:t>
            </a:r>
            <a:r>
              <a:rPr lang="pt-PT" sz="2400" dirty="0" err="1"/>
              <a:t>assistent</a:t>
            </a:r>
            <a:r>
              <a:rPr lang="pt-PT" sz="2400" dirty="0"/>
              <a:t>, </a:t>
            </a:r>
            <a:r>
              <a:rPr lang="pt-PT" sz="2400" dirty="0" err="1"/>
              <a:t>which</a:t>
            </a:r>
            <a:r>
              <a:rPr lang="pt-PT" sz="2400" dirty="0"/>
              <a:t> </a:t>
            </a:r>
            <a:r>
              <a:rPr lang="pt-PT" sz="2400" dirty="0" err="1"/>
              <a:t>confirms</a:t>
            </a:r>
            <a:r>
              <a:rPr lang="pt-PT" sz="2400" dirty="0"/>
              <a:t> </a:t>
            </a:r>
            <a:r>
              <a:rPr lang="pt-PT" sz="2400" dirty="0" err="1"/>
              <a:t>results</a:t>
            </a:r>
            <a:r>
              <a:rPr lang="pt-PT" sz="2400" dirty="0"/>
              <a:t> </a:t>
            </a:r>
            <a:r>
              <a:rPr lang="pt-PT" sz="2400" dirty="0" err="1"/>
              <a:t>of</a:t>
            </a:r>
            <a:r>
              <a:rPr lang="pt-PT" sz="2400" dirty="0"/>
              <a:t> BGG </a:t>
            </a:r>
            <a:r>
              <a:rPr lang="pt-PT" sz="2400" dirty="0" err="1"/>
              <a:t>study</a:t>
            </a:r>
            <a:r>
              <a:rPr lang="pt-PT" sz="2400" dirty="0"/>
              <a:t> for </a:t>
            </a:r>
            <a:r>
              <a:rPr lang="pt-PT" sz="2400" dirty="0" err="1"/>
              <a:t>Power</a:t>
            </a:r>
            <a:r>
              <a:rPr lang="pt-PT" sz="2400" dirty="0"/>
              <a:t> BI </a:t>
            </a:r>
            <a:r>
              <a:rPr lang="pt-PT" sz="2400" dirty="0" err="1"/>
              <a:t>also</a:t>
            </a:r>
            <a:r>
              <a:rPr lang="pt-PT" sz="2400" dirty="0"/>
              <a:t>.</a:t>
            </a:r>
          </a:p>
          <a:p>
            <a:r>
              <a:rPr lang="pt-PT" sz="2400" dirty="0" err="1"/>
              <a:t>Will</a:t>
            </a:r>
            <a:r>
              <a:rPr lang="pt-PT" sz="2400" dirty="0"/>
              <a:t> </a:t>
            </a:r>
            <a:r>
              <a:rPr lang="pt-PT" sz="2400" dirty="0" err="1"/>
              <a:t>tend</a:t>
            </a:r>
            <a:r>
              <a:rPr lang="pt-PT" sz="2400" dirty="0"/>
              <a:t> to improve </a:t>
            </a:r>
            <a:r>
              <a:rPr lang="pt-PT" sz="2400" dirty="0" err="1"/>
              <a:t>quickly</a:t>
            </a:r>
            <a:r>
              <a:rPr lang="pt-PT" sz="2400" dirty="0"/>
              <a:t> (</a:t>
            </a:r>
            <a:r>
              <a:rPr lang="pt-PT" sz="2400" dirty="0" err="1"/>
              <a:t>same</a:t>
            </a:r>
            <a:r>
              <a:rPr lang="pt-PT" sz="2400" dirty="0"/>
              <a:t> </a:t>
            </a:r>
            <a:r>
              <a:rPr lang="pt-PT" sz="2400" dirty="0" err="1"/>
              <a:t>way</a:t>
            </a:r>
            <a:r>
              <a:rPr lang="pt-PT" sz="2400" dirty="0"/>
              <a:t> as </a:t>
            </a:r>
            <a:r>
              <a:rPr lang="pt-PT" sz="2400" dirty="0" err="1"/>
              <a:t>test</a:t>
            </a:r>
            <a:r>
              <a:rPr lang="pt-PT" sz="2400" dirty="0"/>
              <a:t> </a:t>
            </a:r>
            <a:r>
              <a:rPr lang="pt-PT" sz="2400" dirty="0" err="1"/>
              <a:t>results</a:t>
            </a:r>
            <a:r>
              <a:rPr lang="pt-PT" sz="2400" dirty="0"/>
              <a:t> </a:t>
            </a:r>
            <a:r>
              <a:rPr lang="pt-PT" sz="2400" dirty="0" err="1"/>
              <a:t>improved</a:t>
            </a:r>
            <a:r>
              <a:rPr lang="pt-PT" sz="2400" dirty="0"/>
              <a:t> </a:t>
            </a:r>
            <a:r>
              <a:rPr lang="pt-PT" sz="2400" dirty="0" err="1"/>
              <a:t>from</a:t>
            </a:r>
            <a:r>
              <a:rPr lang="pt-PT" sz="2400" dirty="0"/>
              <a:t> GPT 3.5 to GPT 4.0)</a:t>
            </a:r>
          </a:p>
          <a:p>
            <a:r>
              <a:rPr lang="pt-PT" sz="2400" dirty="0"/>
              <a:t>PBIP </a:t>
            </a:r>
            <a:r>
              <a:rPr lang="pt-PT" sz="2400" dirty="0" err="1"/>
              <a:t>Format</a:t>
            </a:r>
            <a:r>
              <a:rPr lang="pt-PT" sz="2400" dirty="0"/>
              <a:t> </a:t>
            </a:r>
            <a:r>
              <a:rPr lang="pt-PT" sz="2400" dirty="0" err="1"/>
              <a:t>should</a:t>
            </a:r>
            <a:r>
              <a:rPr lang="pt-PT" sz="2400" dirty="0"/>
              <a:t> </a:t>
            </a:r>
            <a:r>
              <a:rPr lang="pt-PT" sz="2400" dirty="0" err="1"/>
              <a:t>greatly</a:t>
            </a:r>
            <a:r>
              <a:rPr lang="pt-PT" sz="2400" dirty="0"/>
              <a:t> </a:t>
            </a:r>
            <a:r>
              <a:rPr lang="pt-PT" sz="2400" dirty="0" err="1"/>
              <a:t>enhance</a:t>
            </a:r>
            <a:r>
              <a:rPr lang="pt-PT" sz="2400" dirty="0"/>
              <a:t> </a:t>
            </a:r>
            <a:r>
              <a:rPr lang="pt-PT" sz="2400" dirty="0" err="1"/>
              <a:t>interaction</a:t>
            </a:r>
            <a:r>
              <a:rPr lang="pt-PT" sz="2400" dirty="0"/>
              <a:t> </a:t>
            </a:r>
            <a:r>
              <a:rPr lang="pt-PT" sz="2400" dirty="0" err="1"/>
              <a:t>capabilities</a:t>
            </a:r>
            <a:endParaRPr lang="pt-PT" sz="2400" dirty="0"/>
          </a:p>
          <a:p>
            <a:r>
              <a:rPr lang="pt-PT" sz="2400" dirty="0" err="1"/>
              <a:t>Likely</a:t>
            </a:r>
            <a:r>
              <a:rPr lang="pt-PT" sz="2400" dirty="0"/>
              <a:t> </a:t>
            </a:r>
            <a:r>
              <a:rPr lang="pt-PT" sz="2400" dirty="0" err="1"/>
              <a:t>see</a:t>
            </a:r>
            <a:r>
              <a:rPr lang="pt-PT" sz="2400" dirty="0"/>
              <a:t> </a:t>
            </a:r>
            <a:r>
              <a:rPr lang="pt-PT" sz="2400" dirty="0" err="1"/>
              <a:t>it</a:t>
            </a:r>
            <a:r>
              <a:rPr lang="pt-PT" sz="2400" dirty="0"/>
              <a:t> </a:t>
            </a:r>
            <a:r>
              <a:rPr lang="pt-PT" sz="2400" dirty="0" err="1"/>
              <a:t>not</a:t>
            </a:r>
            <a:r>
              <a:rPr lang="pt-PT" sz="2400" dirty="0"/>
              <a:t> </a:t>
            </a:r>
            <a:r>
              <a:rPr lang="pt-PT" sz="2400" dirty="0" err="1"/>
              <a:t>only</a:t>
            </a:r>
            <a:r>
              <a:rPr lang="pt-PT" sz="2400" dirty="0"/>
              <a:t> in DAX </a:t>
            </a:r>
            <a:r>
              <a:rPr lang="pt-PT" sz="2400" dirty="0" err="1"/>
              <a:t>but</a:t>
            </a:r>
            <a:r>
              <a:rPr lang="pt-PT" sz="2400" dirty="0"/>
              <a:t> in </a:t>
            </a:r>
            <a:r>
              <a:rPr lang="pt-PT" sz="2400" dirty="0" err="1"/>
              <a:t>Power</a:t>
            </a:r>
            <a:r>
              <a:rPr lang="pt-PT" sz="2400" dirty="0"/>
              <a:t> </a:t>
            </a:r>
            <a:r>
              <a:rPr lang="pt-PT" sz="2400" dirty="0" err="1"/>
              <a:t>Query</a:t>
            </a:r>
            <a:r>
              <a:rPr lang="pt-PT" sz="2400" dirty="0"/>
              <a:t>, </a:t>
            </a:r>
          </a:p>
          <a:p>
            <a:pPr marL="0" indent="0">
              <a:buNone/>
            </a:pPr>
            <a:r>
              <a:rPr lang="pt-PT" sz="2400" dirty="0" err="1"/>
              <a:t>Administration</a:t>
            </a:r>
            <a:r>
              <a:rPr lang="pt-PT" sz="2400" dirty="0"/>
              <a:t>, Design </a:t>
            </a:r>
            <a:r>
              <a:rPr lang="pt-PT" sz="2400" dirty="0" err="1"/>
              <a:t>and</a:t>
            </a:r>
            <a:r>
              <a:rPr lang="pt-PT" sz="2400" dirty="0"/>
              <a:t> </a:t>
            </a:r>
            <a:r>
              <a:rPr lang="pt-PT" sz="2400" dirty="0" err="1"/>
              <a:t>much</a:t>
            </a:r>
            <a:r>
              <a:rPr lang="pt-PT" sz="2400" dirty="0"/>
              <a:t> more</a:t>
            </a:r>
          </a:p>
        </p:txBody>
      </p:sp>
    </p:spTree>
    <p:extLst>
      <p:ext uri="{BB962C8B-B14F-4D97-AF65-F5344CB8AC3E}">
        <p14:creationId xmlns:p14="http://schemas.microsoft.com/office/powerpoint/2010/main" val="3948388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ADA39B-3C03-CA45-082B-A64EA0C7C05F}"/>
              </a:ext>
            </a:extLst>
          </p:cNvPr>
          <p:cNvSpPr>
            <a:spLocks noGrp="1"/>
          </p:cNvSpPr>
          <p:nvPr>
            <p:ph type="title"/>
          </p:nvPr>
        </p:nvSpPr>
        <p:spPr/>
        <p:txBody>
          <a:bodyPr/>
          <a:lstStyle/>
          <a:p>
            <a:r>
              <a:rPr lang="pt-PT" dirty="0" err="1"/>
              <a:t>Thank</a:t>
            </a:r>
            <a:r>
              <a:rPr lang="pt-PT" dirty="0"/>
              <a:t> </a:t>
            </a:r>
            <a:r>
              <a:rPr lang="pt-PT" dirty="0" err="1"/>
              <a:t>you</a:t>
            </a:r>
            <a:r>
              <a:rPr lang="pt-PT" dirty="0"/>
              <a:t>!</a:t>
            </a:r>
            <a:endParaRPr lang="en-US" dirty="0"/>
          </a:p>
        </p:txBody>
      </p:sp>
      <p:pic>
        <p:nvPicPr>
          <p:cNvPr id="5" name="Picture 4" descr="A cartoon of a person wearing goggles&#10;&#10;Description automatically generated">
            <a:extLst>
              <a:ext uri="{FF2B5EF4-FFF2-40B4-BE49-F238E27FC236}">
                <a16:creationId xmlns:a16="http://schemas.microsoft.com/office/drawing/2014/main" id="{1C84CCF8-F416-C02D-FE10-B5B6B737E2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51467" y="256394"/>
            <a:ext cx="2409910" cy="1054336"/>
          </a:xfrm>
          <a:prstGeom prst="rect">
            <a:avLst/>
          </a:prstGeom>
        </p:spPr>
      </p:pic>
      <p:sp>
        <p:nvSpPr>
          <p:cNvPr id="6" name="Title 1">
            <a:extLst>
              <a:ext uri="{FF2B5EF4-FFF2-40B4-BE49-F238E27FC236}">
                <a16:creationId xmlns:a16="http://schemas.microsoft.com/office/drawing/2014/main" id="{0C2C1964-2D1D-E5AC-194C-BFC0FED5BB9B}"/>
              </a:ext>
            </a:extLst>
          </p:cNvPr>
          <p:cNvSpPr txBox="1">
            <a:spLocks/>
          </p:cNvSpPr>
          <p:nvPr/>
        </p:nvSpPr>
        <p:spPr>
          <a:xfrm>
            <a:off x="1588006" y="4525496"/>
            <a:ext cx="4487254" cy="104129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600" kern="1200">
                <a:solidFill>
                  <a:schemeClr val="tx1"/>
                </a:solidFill>
                <a:latin typeface="+mj-lt"/>
                <a:ea typeface="+mj-ea"/>
                <a:cs typeface="+mj-cs"/>
              </a:defRPr>
            </a:lvl1pPr>
          </a:lstStyle>
          <a:p>
            <a:pPr>
              <a:lnSpc>
                <a:spcPct val="150000"/>
              </a:lnSpc>
            </a:pPr>
            <a:r>
              <a:rPr lang="en-US" sz="1600" dirty="0">
                <a:latin typeface="+mn-lt"/>
                <a:ea typeface="+mn-ea"/>
                <a:cs typeface="+mn-cs"/>
              </a:rPr>
              <a:t>pedroreis@reispm.onmicrosoft.com</a:t>
            </a:r>
          </a:p>
          <a:p>
            <a:pPr marL="0" indent="0">
              <a:lnSpc>
                <a:spcPct val="150000"/>
              </a:lnSpc>
              <a:buNone/>
            </a:pPr>
            <a:r>
              <a:rPr lang="en-US" sz="1600" dirty="0">
                <a:latin typeface="+mn-lt"/>
                <a:ea typeface="+mn-ea"/>
                <a:cs typeface="+mn-cs"/>
                <a:hlinkClick r:id="rId3">
                  <a:extLst>
                    <a:ext uri="{A12FA001-AC4F-418D-AE19-62706E023703}">
                      <ahyp:hlinkClr xmlns:ahyp="http://schemas.microsoft.com/office/drawing/2018/hyperlinkcolor" val="tx"/>
                    </a:ext>
                  </a:extLst>
                </a:hlinkClick>
              </a:rPr>
              <a:t>https://www.linkedin.com/in/pedrogoncalvesreis/</a:t>
            </a:r>
            <a:endParaRPr lang="en-US" sz="1600" dirty="0">
              <a:latin typeface="+mn-lt"/>
              <a:ea typeface="+mn-ea"/>
              <a:cs typeface="+mn-cs"/>
            </a:endParaRPr>
          </a:p>
          <a:p>
            <a:pPr>
              <a:lnSpc>
                <a:spcPct val="150000"/>
              </a:lnSpc>
            </a:pPr>
            <a:r>
              <a:rPr lang="en-US" sz="1600" dirty="0">
                <a:latin typeface="+mn-lt"/>
                <a:ea typeface="+mn-ea"/>
                <a:cs typeface="+mn-cs"/>
              </a:rPr>
              <a:t>www.fabricbi.net/</a:t>
            </a:r>
          </a:p>
          <a:p>
            <a:pPr marL="0" indent="0">
              <a:lnSpc>
                <a:spcPct val="150000"/>
              </a:lnSpc>
              <a:buNone/>
            </a:pPr>
            <a:endParaRPr lang="en-US" sz="1600" dirty="0">
              <a:latin typeface="+mn-lt"/>
              <a:ea typeface="+mn-ea"/>
              <a:cs typeface="+mn-cs"/>
            </a:endParaRPr>
          </a:p>
        </p:txBody>
      </p:sp>
      <p:sp>
        <p:nvSpPr>
          <p:cNvPr id="10" name="Graphic 10" descr="Envelope">
            <a:extLst>
              <a:ext uri="{FF2B5EF4-FFF2-40B4-BE49-F238E27FC236}">
                <a16:creationId xmlns:a16="http://schemas.microsoft.com/office/drawing/2014/main" id="{EE94CED1-36FA-A87C-D1EC-C9885A076EF4}"/>
              </a:ext>
            </a:extLst>
          </p:cNvPr>
          <p:cNvSpPr/>
          <p:nvPr/>
        </p:nvSpPr>
        <p:spPr>
          <a:xfrm>
            <a:off x="1137719" y="4387850"/>
            <a:ext cx="337980" cy="235602"/>
          </a:xfrm>
          <a:custGeom>
            <a:avLst/>
            <a:gdLst>
              <a:gd name="connsiteX0" fmla="*/ 0 w 300000"/>
              <a:gd name="connsiteY0" fmla="*/ 0 h 210000"/>
              <a:gd name="connsiteX1" fmla="*/ 0 w 300000"/>
              <a:gd name="connsiteY1" fmla="*/ 210000 h 210000"/>
              <a:gd name="connsiteX2" fmla="*/ 300000 w 300000"/>
              <a:gd name="connsiteY2" fmla="*/ 210000 h 210000"/>
              <a:gd name="connsiteX3" fmla="*/ 300000 w 300000"/>
              <a:gd name="connsiteY3" fmla="*/ 0 h 210000"/>
              <a:gd name="connsiteX4" fmla="*/ 0 w 300000"/>
              <a:gd name="connsiteY4" fmla="*/ 0 h 210000"/>
              <a:gd name="connsiteX5" fmla="*/ 155250 w 300000"/>
              <a:gd name="connsiteY5" fmla="*/ 130875 h 210000"/>
              <a:gd name="connsiteX6" fmla="*/ 144750 w 300000"/>
              <a:gd name="connsiteY6" fmla="*/ 130875 h 210000"/>
              <a:gd name="connsiteX7" fmla="*/ 33750 w 300000"/>
              <a:gd name="connsiteY7" fmla="*/ 22500 h 210000"/>
              <a:gd name="connsiteX8" fmla="*/ 266625 w 300000"/>
              <a:gd name="connsiteY8" fmla="*/ 22500 h 210000"/>
              <a:gd name="connsiteX9" fmla="*/ 155250 w 300000"/>
              <a:gd name="connsiteY9" fmla="*/ 130875 h 210000"/>
              <a:gd name="connsiteX10" fmla="*/ 95625 w 300000"/>
              <a:gd name="connsiteY10" fmla="*/ 103875 h 210000"/>
              <a:gd name="connsiteX11" fmla="*/ 22500 w 300000"/>
              <a:gd name="connsiteY11" fmla="*/ 177375 h 210000"/>
              <a:gd name="connsiteX12" fmla="*/ 22500 w 300000"/>
              <a:gd name="connsiteY12" fmla="*/ 32250 h 210000"/>
              <a:gd name="connsiteX13" fmla="*/ 95625 w 300000"/>
              <a:gd name="connsiteY13" fmla="*/ 103875 h 210000"/>
              <a:gd name="connsiteX14" fmla="*/ 106500 w 300000"/>
              <a:gd name="connsiteY14" fmla="*/ 114375 h 210000"/>
              <a:gd name="connsiteX15" fmla="*/ 134625 w 300000"/>
              <a:gd name="connsiteY15" fmla="*/ 141750 h 210000"/>
              <a:gd name="connsiteX16" fmla="*/ 150375 w 300000"/>
              <a:gd name="connsiteY16" fmla="*/ 148125 h 210000"/>
              <a:gd name="connsiteX17" fmla="*/ 166125 w 300000"/>
              <a:gd name="connsiteY17" fmla="*/ 141750 h 210000"/>
              <a:gd name="connsiteX18" fmla="*/ 194250 w 300000"/>
              <a:gd name="connsiteY18" fmla="*/ 114375 h 210000"/>
              <a:gd name="connsiteX19" fmla="*/ 267000 w 300000"/>
              <a:gd name="connsiteY19" fmla="*/ 187500 h 210000"/>
              <a:gd name="connsiteX20" fmla="*/ 33375 w 300000"/>
              <a:gd name="connsiteY20" fmla="*/ 187500 h 210000"/>
              <a:gd name="connsiteX21" fmla="*/ 106500 w 300000"/>
              <a:gd name="connsiteY21" fmla="*/ 114375 h 210000"/>
              <a:gd name="connsiteX22" fmla="*/ 204375 w 300000"/>
              <a:gd name="connsiteY22" fmla="*/ 103875 h 210000"/>
              <a:gd name="connsiteX23" fmla="*/ 277500 w 300000"/>
              <a:gd name="connsiteY23" fmla="*/ 32625 h 210000"/>
              <a:gd name="connsiteX24" fmla="*/ 277500 w 300000"/>
              <a:gd name="connsiteY24" fmla="*/ 177000 h 210000"/>
              <a:gd name="connsiteX25" fmla="*/ 204375 w 300000"/>
              <a:gd name="connsiteY25" fmla="*/ 103875 h 2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00000" h="210000">
                <a:moveTo>
                  <a:pt x="0" y="0"/>
                </a:moveTo>
                <a:lnTo>
                  <a:pt x="0" y="210000"/>
                </a:lnTo>
                <a:lnTo>
                  <a:pt x="300000" y="210000"/>
                </a:lnTo>
                <a:lnTo>
                  <a:pt x="300000" y="0"/>
                </a:lnTo>
                <a:lnTo>
                  <a:pt x="0" y="0"/>
                </a:lnTo>
                <a:close/>
                <a:moveTo>
                  <a:pt x="155250" y="130875"/>
                </a:moveTo>
                <a:cubicBezTo>
                  <a:pt x="152250" y="133875"/>
                  <a:pt x="147750" y="133875"/>
                  <a:pt x="144750" y="130875"/>
                </a:cubicBezTo>
                <a:lnTo>
                  <a:pt x="33750" y="22500"/>
                </a:lnTo>
                <a:lnTo>
                  <a:pt x="266625" y="22500"/>
                </a:lnTo>
                <a:lnTo>
                  <a:pt x="155250" y="130875"/>
                </a:lnTo>
                <a:close/>
                <a:moveTo>
                  <a:pt x="95625" y="103875"/>
                </a:moveTo>
                <a:lnTo>
                  <a:pt x="22500" y="177375"/>
                </a:lnTo>
                <a:lnTo>
                  <a:pt x="22500" y="32250"/>
                </a:lnTo>
                <a:lnTo>
                  <a:pt x="95625" y="103875"/>
                </a:lnTo>
                <a:close/>
                <a:moveTo>
                  <a:pt x="106500" y="114375"/>
                </a:moveTo>
                <a:lnTo>
                  <a:pt x="134625" y="141750"/>
                </a:lnTo>
                <a:cubicBezTo>
                  <a:pt x="139125" y="145875"/>
                  <a:pt x="144750" y="148125"/>
                  <a:pt x="150375" y="148125"/>
                </a:cubicBezTo>
                <a:cubicBezTo>
                  <a:pt x="156000" y="148125"/>
                  <a:pt x="161625" y="145875"/>
                  <a:pt x="166125" y="141750"/>
                </a:cubicBezTo>
                <a:lnTo>
                  <a:pt x="194250" y="114375"/>
                </a:lnTo>
                <a:lnTo>
                  <a:pt x="267000" y="187500"/>
                </a:lnTo>
                <a:lnTo>
                  <a:pt x="33375" y="187500"/>
                </a:lnTo>
                <a:lnTo>
                  <a:pt x="106500" y="114375"/>
                </a:lnTo>
                <a:close/>
                <a:moveTo>
                  <a:pt x="204375" y="103875"/>
                </a:moveTo>
                <a:lnTo>
                  <a:pt x="277500" y="32625"/>
                </a:lnTo>
                <a:lnTo>
                  <a:pt x="277500" y="177000"/>
                </a:lnTo>
                <a:lnTo>
                  <a:pt x="204375" y="103875"/>
                </a:lnTo>
                <a:close/>
              </a:path>
            </a:pathLst>
          </a:custGeom>
          <a:solidFill>
            <a:srgbClr val="000000"/>
          </a:solidFill>
          <a:ln w="3671" cap="flat">
            <a:noFill/>
            <a:prstDash val="solid"/>
            <a:miter/>
          </a:ln>
        </p:spPr>
        <p:txBody>
          <a:bodyPr rtlCol="0" anchor="ctr"/>
          <a:lstStyle/>
          <a:p>
            <a:endParaRPr lang="en-US" sz="1600"/>
          </a:p>
        </p:txBody>
      </p:sp>
      <p:pic>
        <p:nvPicPr>
          <p:cNvPr id="11" name="Picture 2" descr="Social Service Background png download - 800*707 - Free Transparent Social  Media png Download. - CleanPNG / KissPNG">
            <a:extLst>
              <a:ext uri="{FF2B5EF4-FFF2-40B4-BE49-F238E27FC236}">
                <a16:creationId xmlns:a16="http://schemas.microsoft.com/office/drawing/2014/main" id="{23837F47-E963-5CD0-81AB-9BA8BC2DEE35}"/>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862" b="96207" l="10000" r="90000">
                        <a14:foregroundMark x1="65556" y1="21897" x2="38778" y2="16034"/>
                        <a14:foregroundMark x1="38778" y1="16034" x2="28889" y2="29483"/>
                        <a14:foregroundMark x1="28889" y1="29483" x2="19111" y2="68966"/>
                        <a14:foregroundMark x1="19111" y1="68966" x2="26333" y2="87241"/>
                        <a14:foregroundMark x1="26333" y1="87241" x2="42111" y2="96207"/>
                        <a14:foregroundMark x1="42111" y1="96207" x2="64111" y2="92586"/>
                        <a14:foregroundMark x1="25222" y1="50862" x2="23222" y2="37414"/>
                        <a14:foregroundMark x1="28222" y1="44483" x2="31000" y2="78103"/>
                        <a14:foregroundMark x1="45333" y1="46552" x2="44556" y2="79828"/>
                        <a14:foregroundMark x1="28222" y1="62759" x2="26000" y2="77759"/>
                        <a14:foregroundMark x1="40889" y1="68448" x2="44111" y2="48448"/>
                        <a14:foregroundMark x1="44111" y1="48448" x2="57889" y2="45517"/>
                        <a14:foregroundMark x1="57889" y1="45517" x2="67000" y2="62069"/>
                        <a14:foregroundMark x1="67000" y1="62069" x2="68556" y2="82759"/>
                        <a14:foregroundMark x1="62333" y1="78448" x2="62333" y2="43448"/>
                        <a14:foregroundMark x1="43667" y1="47759" x2="43667" y2="40517"/>
                        <a14:foregroundMark x1="25444" y1="23448" x2="32222" y2="16552"/>
                        <a14:foregroundMark x1="38111" y1="3448" x2="61444" y2="862"/>
                      </a14:backgroundRemoval>
                    </a14:imgEffect>
                  </a14:imgLayer>
                </a14:imgProps>
              </a:ext>
              <a:ext uri="{28A0092B-C50C-407E-A947-70E740481C1C}">
                <a14:useLocalDpi xmlns:a14="http://schemas.microsoft.com/office/drawing/2010/main" val="0"/>
              </a:ext>
            </a:extLst>
          </a:blip>
          <a:srcRect/>
          <a:stretch>
            <a:fillRect/>
          </a:stretch>
        </p:blipFill>
        <p:spPr bwMode="auto">
          <a:xfrm>
            <a:off x="1062644" y="4751188"/>
            <a:ext cx="498998" cy="332902"/>
          </a:xfrm>
          <a:prstGeom prst="rect">
            <a:avLst/>
          </a:prstGeom>
          <a:noFill/>
          <a:extLst>
            <a:ext uri="{909E8E84-426E-40DD-AFC4-6F175D3DCCD1}">
              <a14:hiddenFill xmlns:a14="http://schemas.microsoft.com/office/drawing/2010/main">
                <a:solidFill>
                  <a:srgbClr val="FFFFFF"/>
                </a:solidFill>
              </a14:hiddenFill>
            </a:ext>
          </a:extLst>
        </p:spPr>
      </p:pic>
      <p:sp>
        <p:nvSpPr>
          <p:cNvPr id="14" name="Title 1">
            <a:extLst>
              <a:ext uri="{FF2B5EF4-FFF2-40B4-BE49-F238E27FC236}">
                <a16:creationId xmlns:a16="http://schemas.microsoft.com/office/drawing/2014/main" id="{E437C3D1-0B40-92B3-9242-C172CF052A7F}"/>
              </a:ext>
            </a:extLst>
          </p:cNvPr>
          <p:cNvSpPr txBox="1">
            <a:spLocks/>
          </p:cNvSpPr>
          <p:nvPr/>
        </p:nvSpPr>
        <p:spPr>
          <a:xfrm>
            <a:off x="6642212" y="4211645"/>
            <a:ext cx="4370589" cy="104129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600" kern="1200">
                <a:solidFill>
                  <a:schemeClr val="tx1"/>
                </a:solidFill>
                <a:latin typeface="+mj-lt"/>
                <a:ea typeface="+mj-ea"/>
                <a:cs typeface="+mj-cs"/>
              </a:defRPr>
            </a:lvl1pPr>
          </a:lstStyle>
          <a:p>
            <a:pPr>
              <a:lnSpc>
                <a:spcPct val="150000"/>
              </a:lnSpc>
            </a:pPr>
            <a:r>
              <a:rPr lang="en-US" sz="1600" dirty="0">
                <a:latin typeface="+mn-lt"/>
                <a:ea typeface="+mn-ea"/>
                <a:cs typeface="+mn-cs"/>
              </a:rPr>
              <a:t>rjcsantos@hotmail.com</a:t>
            </a:r>
          </a:p>
          <a:p>
            <a:pPr marL="0" indent="0">
              <a:lnSpc>
                <a:spcPct val="150000"/>
              </a:lnSpc>
              <a:buNone/>
            </a:pPr>
            <a:r>
              <a:rPr lang="en-US" sz="1600" dirty="0">
                <a:latin typeface="+mn-lt"/>
                <a:ea typeface="+mn-ea"/>
                <a:cs typeface="+mn-cs"/>
              </a:rPr>
              <a:t>https://www.linkedin.com/in/rickcsantos</a:t>
            </a:r>
          </a:p>
        </p:txBody>
      </p:sp>
      <p:sp>
        <p:nvSpPr>
          <p:cNvPr id="15" name="Graphic 10" descr="Envelope">
            <a:extLst>
              <a:ext uri="{FF2B5EF4-FFF2-40B4-BE49-F238E27FC236}">
                <a16:creationId xmlns:a16="http://schemas.microsoft.com/office/drawing/2014/main" id="{8031114D-9DDB-F7DA-5BA1-A2D5430510E4}"/>
              </a:ext>
            </a:extLst>
          </p:cNvPr>
          <p:cNvSpPr/>
          <p:nvPr/>
        </p:nvSpPr>
        <p:spPr>
          <a:xfrm>
            <a:off x="6194478" y="4410432"/>
            <a:ext cx="337980" cy="235602"/>
          </a:xfrm>
          <a:custGeom>
            <a:avLst/>
            <a:gdLst>
              <a:gd name="connsiteX0" fmla="*/ 0 w 300000"/>
              <a:gd name="connsiteY0" fmla="*/ 0 h 210000"/>
              <a:gd name="connsiteX1" fmla="*/ 0 w 300000"/>
              <a:gd name="connsiteY1" fmla="*/ 210000 h 210000"/>
              <a:gd name="connsiteX2" fmla="*/ 300000 w 300000"/>
              <a:gd name="connsiteY2" fmla="*/ 210000 h 210000"/>
              <a:gd name="connsiteX3" fmla="*/ 300000 w 300000"/>
              <a:gd name="connsiteY3" fmla="*/ 0 h 210000"/>
              <a:gd name="connsiteX4" fmla="*/ 0 w 300000"/>
              <a:gd name="connsiteY4" fmla="*/ 0 h 210000"/>
              <a:gd name="connsiteX5" fmla="*/ 155250 w 300000"/>
              <a:gd name="connsiteY5" fmla="*/ 130875 h 210000"/>
              <a:gd name="connsiteX6" fmla="*/ 144750 w 300000"/>
              <a:gd name="connsiteY6" fmla="*/ 130875 h 210000"/>
              <a:gd name="connsiteX7" fmla="*/ 33750 w 300000"/>
              <a:gd name="connsiteY7" fmla="*/ 22500 h 210000"/>
              <a:gd name="connsiteX8" fmla="*/ 266625 w 300000"/>
              <a:gd name="connsiteY8" fmla="*/ 22500 h 210000"/>
              <a:gd name="connsiteX9" fmla="*/ 155250 w 300000"/>
              <a:gd name="connsiteY9" fmla="*/ 130875 h 210000"/>
              <a:gd name="connsiteX10" fmla="*/ 95625 w 300000"/>
              <a:gd name="connsiteY10" fmla="*/ 103875 h 210000"/>
              <a:gd name="connsiteX11" fmla="*/ 22500 w 300000"/>
              <a:gd name="connsiteY11" fmla="*/ 177375 h 210000"/>
              <a:gd name="connsiteX12" fmla="*/ 22500 w 300000"/>
              <a:gd name="connsiteY12" fmla="*/ 32250 h 210000"/>
              <a:gd name="connsiteX13" fmla="*/ 95625 w 300000"/>
              <a:gd name="connsiteY13" fmla="*/ 103875 h 210000"/>
              <a:gd name="connsiteX14" fmla="*/ 106500 w 300000"/>
              <a:gd name="connsiteY14" fmla="*/ 114375 h 210000"/>
              <a:gd name="connsiteX15" fmla="*/ 134625 w 300000"/>
              <a:gd name="connsiteY15" fmla="*/ 141750 h 210000"/>
              <a:gd name="connsiteX16" fmla="*/ 150375 w 300000"/>
              <a:gd name="connsiteY16" fmla="*/ 148125 h 210000"/>
              <a:gd name="connsiteX17" fmla="*/ 166125 w 300000"/>
              <a:gd name="connsiteY17" fmla="*/ 141750 h 210000"/>
              <a:gd name="connsiteX18" fmla="*/ 194250 w 300000"/>
              <a:gd name="connsiteY18" fmla="*/ 114375 h 210000"/>
              <a:gd name="connsiteX19" fmla="*/ 267000 w 300000"/>
              <a:gd name="connsiteY19" fmla="*/ 187500 h 210000"/>
              <a:gd name="connsiteX20" fmla="*/ 33375 w 300000"/>
              <a:gd name="connsiteY20" fmla="*/ 187500 h 210000"/>
              <a:gd name="connsiteX21" fmla="*/ 106500 w 300000"/>
              <a:gd name="connsiteY21" fmla="*/ 114375 h 210000"/>
              <a:gd name="connsiteX22" fmla="*/ 204375 w 300000"/>
              <a:gd name="connsiteY22" fmla="*/ 103875 h 210000"/>
              <a:gd name="connsiteX23" fmla="*/ 277500 w 300000"/>
              <a:gd name="connsiteY23" fmla="*/ 32625 h 210000"/>
              <a:gd name="connsiteX24" fmla="*/ 277500 w 300000"/>
              <a:gd name="connsiteY24" fmla="*/ 177000 h 210000"/>
              <a:gd name="connsiteX25" fmla="*/ 204375 w 300000"/>
              <a:gd name="connsiteY25" fmla="*/ 103875 h 2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00000" h="210000">
                <a:moveTo>
                  <a:pt x="0" y="0"/>
                </a:moveTo>
                <a:lnTo>
                  <a:pt x="0" y="210000"/>
                </a:lnTo>
                <a:lnTo>
                  <a:pt x="300000" y="210000"/>
                </a:lnTo>
                <a:lnTo>
                  <a:pt x="300000" y="0"/>
                </a:lnTo>
                <a:lnTo>
                  <a:pt x="0" y="0"/>
                </a:lnTo>
                <a:close/>
                <a:moveTo>
                  <a:pt x="155250" y="130875"/>
                </a:moveTo>
                <a:cubicBezTo>
                  <a:pt x="152250" y="133875"/>
                  <a:pt x="147750" y="133875"/>
                  <a:pt x="144750" y="130875"/>
                </a:cubicBezTo>
                <a:lnTo>
                  <a:pt x="33750" y="22500"/>
                </a:lnTo>
                <a:lnTo>
                  <a:pt x="266625" y="22500"/>
                </a:lnTo>
                <a:lnTo>
                  <a:pt x="155250" y="130875"/>
                </a:lnTo>
                <a:close/>
                <a:moveTo>
                  <a:pt x="95625" y="103875"/>
                </a:moveTo>
                <a:lnTo>
                  <a:pt x="22500" y="177375"/>
                </a:lnTo>
                <a:lnTo>
                  <a:pt x="22500" y="32250"/>
                </a:lnTo>
                <a:lnTo>
                  <a:pt x="95625" y="103875"/>
                </a:lnTo>
                <a:close/>
                <a:moveTo>
                  <a:pt x="106500" y="114375"/>
                </a:moveTo>
                <a:lnTo>
                  <a:pt x="134625" y="141750"/>
                </a:lnTo>
                <a:cubicBezTo>
                  <a:pt x="139125" y="145875"/>
                  <a:pt x="144750" y="148125"/>
                  <a:pt x="150375" y="148125"/>
                </a:cubicBezTo>
                <a:cubicBezTo>
                  <a:pt x="156000" y="148125"/>
                  <a:pt x="161625" y="145875"/>
                  <a:pt x="166125" y="141750"/>
                </a:cubicBezTo>
                <a:lnTo>
                  <a:pt x="194250" y="114375"/>
                </a:lnTo>
                <a:lnTo>
                  <a:pt x="267000" y="187500"/>
                </a:lnTo>
                <a:lnTo>
                  <a:pt x="33375" y="187500"/>
                </a:lnTo>
                <a:lnTo>
                  <a:pt x="106500" y="114375"/>
                </a:lnTo>
                <a:close/>
                <a:moveTo>
                  <a:pt x="204375" y="103875"/>
                </a:moveTo>
                <a:lnTo>
                  <a:pt x="277500" y="32625"/>
                </a:lnTo>
                <a:lnTo>
                  <a:pt x="277500" y="177000"/>
                </a:lnTo>
                <a:lnTo>
                  <a:pt x="204375" y="103875"/>
                </a:lnTo>
                <a:close/>
              </a:path>
            </a:pathLst>
          </a:custGeom>
          <a:solidFill>
            <a:srgbClr val="000000"/>
          </a:solidFill>
          <a:ln w="3671" cap="flat">
            <a:noFill/>
            <a:prstDash val="solid"/>
            <a:miter/>
          </a:ln>
        </p:spPr>
        <p:txBody>
          <a:bodyPr rtlCol="0" anchor="ctr"/>
          <a:lstStyle/>
          <a:p>
            <a:endParaRPr lang="en-US" sz="1600"/>
          </a:p>
        </p:txBody>
      </p:sp>
      <p:pic>
        <p:nvPicPr>
          <p:cNvPr id="16" name="Picture 2" descr="Social Service Background png download - 800*707 - Free Transparent Social  Media png Download. - CleanPNG / KissPNG">
            <a:extLst>
              <a:ext uri="{FF2B5EF4-FFF2-40B4-BE49-F238E27FC236}">
                <a16:creationId xmlns:a16="http://schemas.microsoft.com/office/drawing/2014/main" id="{204C0619-1F9A-450E-B41C-10B0EDAE80C4}"/>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862" b="96207" l="10000" r="90000">
                        <a14:foregroundMark x1="65556" y1="21897" x2="38778" y2="16034"/>
                        <a14:foregroundMark x1="38778" y1="16034" x2="28889" y2="29483"/>
                        <a14:foregroundMark x1="28889" y1="29483" x2="19111" y2="68966"/>
                        <a14:foregroundMark x1="19111" y1="68966" x2="26333" y2="87241"/>
                        <a14:foregroundMark x1="26333" y1="87241" x2="42111" y2="96207"/>
                        <a14:foregroundMark x1="42111" y1="96207" x2="64111" y2="92586"/>
                        <a14:foregroundMark x1="25222" y1="50862" x2="23222" y2="37414"/>
                        <a14:foregroundMark x1="28222" y1="44483" x2="31000" y2="78103"/>
                        <a14:foregroundMark x1="45333" y1="46552" x2="44556" y2="79828"/>
                        <a14:foregroundMark x1="28222" y1="62759" x2="26000" y2="77759"/>
                        <a14:foregroundMark x1="40889" y1="68448" x2="44111" y2="48448"/>
                        <a14:foregroundMark x1="44111" y1="48448" x2="57889" y2="45517"/>
                        <a14:foregroundMark x1="57889" y1="45517" x2="67000" y2="62069"/>
                        <a14:foregroundMark x1="67000" y1="62069" x2="68556" y2="82759"/>
                        <a14:foregroundMark x1="62333" y1="78448" x2="62333" y2="43448"/>
                        <a14:foregroundMark x1="43667" y1="47759" x2="43667" y2="40517"/>
                        <a14:foregroundMark x1="25444" y1="23448" x2="32222" y2="16552"/>
                        <a14:foregroundMark x1="38111" y1="3448" x2="61444" y2="862"/>
                      </a14:backgroundRemoval>
                    </a14:imgEffect>
                  </a14:imgLayer>
                </a14:imgProps>
              </a:ext>
              <a:ext uri="{28A0092B-C50C-407E-A947-70E740481C1C}">
                <a14:useLocalDpi xmlns:a14="http://schemas.microsoft.com/office/drawing/2010/main" val="0"/>
              </a:ext>
            </a:extLst>
          </a:blip>
          <a:srcRect/>
          <a:stretch>
            <a:fillRect/>
          </a:stretch>
        </p:blipFill>
        <p:spPr bwMode="auto">
          <a:xfrm>
            <a:off x="6119403" y="4773770"/>
            <a:ext cx="498998" cy="332902"/>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8" descr="Web Banner Icons - Download Free Vector Icons | Noun Project">
            <a:extLst>
              <a:ext uri="{FF2B5EF4-FFF2-40B4-BE49-F238E27FC236}">
                <a16:creationId xmlns:a16="http://schemas.microsoft.com/office/drawing/2014/main" id="{9E3CAC17-9327-648A-D74B-367E3C604A13}"/>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sharpenSoften amount="-50000"/>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53676" y="5019253"/>
            <a:ext cx="501709" cy="532436"/>
          </a:xfrm>
          <a:prstGeom prst="rect">
            <a:avLst/>
          </a:prstGeom>
          <a:noFill/>
          <a:extLst>
            <a:ext uri="{909E8E84-426E-40DD-AFC4-6F175D3DCCD1}">
              <a14:hiddenFill xmlns:a14="http://schemas.microsoft.com/office/drawing/2010/main">
                <a:solidFill>
                  <a:srgbClr val="FFFFFF"/>
                </a:solidFill>
              </a14:hiddenFill>
            </a:ext>
          </a:extLst>
        </p:spPr>
      </p:pic>
      <p:sp>
        <p:nvSpPr>
          <p:cNvPr id="19" name="Text Placeholder 18">
            <a:extLst>
              <a:ext uri="{FF2B5EF4-FFF2-40B4-BE49-F238E27FC236}">
                <a16:creationId xmlns:a16="http://schemas.microsoft.com/office/drawing/2014/main" id="{AD9BE4EF-25D3-8344-B55C-F0B15CF616C9}"/>
              </a:ext>
            </a:extLst>
          </p:cNvPr>
          <p:cNvSpPr>
            <a:spLocks noGrp="1"/>
          </p:cNvSpPr>
          <p:nvPr>
            <p:ph type="body" idx="1"/>
          </p:nvPr>
        </p:nvSpPr>
        <p:spPr/>
        <p:txBody>
          <a:bodyPr/>
          <a:lstStyle/>
          <a:p>
            <a:r>
              <a:rPr lang="pt-PT" dirty="0" err="1"/>
              <a:t>Connect</a:t>
            </a:r>
            <a:r>
              <a:rPr lang="pt-PT" dirty="0"/>
              <a:t> </a:t>
            </a:r>
            <a:r>
              <a:rPr lang="pt-PT" dirty="0" err="1"/>
              <a:t>with</a:t>
            </a:r>
            <a:r>
              <a:rPr lang="pt-PT" dirty="0"/>
              <a:t> </a:t>
            </a:r>
            <a:r>
              <a:rPr lang="pt-PT" dirty="0" err="1"/>
              <a:t>us</a:t>
            </a:r>
            <a:r>
              <a:rPr lang="pt-PT" dirty="0"/>
              <a:t>:</a:t>
            </a:r>
            <a:endParaRPr lang="en-US" dirty="0"/>
          </a:p>
        </p:txBody>
      </p:sp>
    </p:spTree>
    <p:extLst>
      <p:ext uri="{BB962C8B-B14F-4D97-AF65-F5344CB8AC3E}">
        <p14:creationId xmlns:p14="http://schemas.microsoft.com/office/powerpoint/2010/main" val="31890322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descr="A cartoon of a person wearing goggles&#10;&#10;Description automatically generated">
            <a:extLst>
              <a:ext uri="{FF2B5EF4-FFF2-40B4-BE49-F238E27FC236}">
                <a16:creationId xmlns:a16="http://schemas.microsoft.com/office/drawing/2014/main" id="{BCE7BBD7-4C88-9E7D-4FD7-5844C6745C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18658" y="2588039"/>
            <a:ext cx="2409910" cy="1054336"/>
          </a:xfrm>
          <a:prstGeom prst="rect">
            <a:avLst/>
          </a:prstGeom>
        </p:spPr>
      </p:pic>
      <p:pic>
        <p:nvPicPr>
          <p:cNvPr id="5" name="Picture 4" descr="A cartoon of a pilot waving&#10;&#10;Description automatically generated">
            <a:extLst>
              <a:ext uri="{FF2B5EF4-FFF2-40B4-BE49-F238E27FC236}">
                <a16:creationId xmlns:a16="http://schemas.microsoft.com/office/drawing/2014/main" id="{A3C84184-1F75-EEE8-C0CA-2089B646D2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45335" y="4286774"/>
            <a:ext cx="1785293" cy="2470251"/>
          </a:xfrm>
          <a:prstGeom prst="rect">
            <a:avLst/>
          </a:prstGeom>
        </p:spPr>
      </p:pic>
      <p:pic>
        <p:nvPicPr>
          <p:cNvPr id="7" name="Picture 6" descr="A cartoon of a person wearing a shirt&#10;&#10;Description automatically generated">
            <a:extLst>
              <a:ext uri="{FF2B5EF4-FFF2-40B4-BE49-F238E27FC236}">
                <a16:creationId xmlns:a16="http://schemas.microsoft.com/office/drawing/2014/main" id="{086311C7-7461-0C9A-0771-3E64887BD8F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81134" y="4186106"/>
            <a:ext cx="1054848" cy="2561773"/>
          </a:xfrm>
          <a:prstGeom prst="rect">
            <a:avLst/>
          </a:prstGeom>
        </p:spPr>
      </p:pic>
      <p:pic>
        <p:nvPicPr>
          <p:cNvPr id="9" name="Picture 8" descr="A cartoon of a person holding a red object&#10;&#10;Description automatically generated">
            <a:extLst>
              <a:ext uri="{FF2B5EF4-FFF2-40B4-BE49-F238E27FC236}">
                <a16:creationId xmlns:a16="http://schemas.microsoft.com/office/drawing/2014/main" id="{2BFBBF1D-9EBA-746B-8669-4E59048E29A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38522" y="3778985"/>
            <a:ext cx="1770727" cy="2978040"/>
          </a:xfrm>
          <a:prstGeom prst="rect">
            <a:avLst/>
          </a:prstGeom>
        </p:spPr>
      </p:pic>
      <p:pic>
        <p:nvPicPr>
          <p:cNvPr id="11" name="Picture 10" descr="A cartoon of a person&#10;&#10;Description automatically generated">
            <a:extLst>
              <a:ext uri="{FF2B5EF4-FFF2-40B4-BE49-F238E27FC236}">
                <a16:creationId xmlns:a16="http://schemas.microsoft.com/office/drawing/2014/main" id="{90037D93-FBC5-A77D-65D2-CFB67E68C10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711790" y="3933938"/>
            <a:ext cx="1231099" cy="2813941"/>
          </a:xfrm>
          <a:prstGeom prst="rect">
            <a:avLst/>
          </a:prstGeom>
        </p:spPr>
      </p:pic>
      <p:pic>
        <p:nvPicPr>
          <p:cNvPr id="13" name="Picture 12" descr="A cartoon of a person with a parachute&#10;&#10;Description automatically generated">
            <a:extLst>
              <a:ext uri="{FF2B5EF4-FFF2-40B4-BE49-F238E27FC236}">
                <a16:creationId xmlns:a16="http://schemas.microsoft.com/office/drawing/2014/main" id="{D419938A-E070-1EA6-A852-58F31C888E1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437614" y="157577"/>
            <a:ext cx="2317105" cy="2510197"/>
          </a:xfrm>
          <a:prstGeom prst="rect">
            <a:avLst/>
          </a:prstGeom>
        </p:spPr>
      </p:pic>
      <p:pic>
        <p:nvPicPr>
          <p:cNvPr id="15" name="Picture 14" descr="A cartoon of a person in a wheelchair&#10;&#10;Description automatically generated">
            <a:extLst>
              <a:ext uri="{FF2B5EF4-FFF2-40B4-BE49-F238E27FC236}">
                <a16:creationId xmlns:a16="http://schemas.microsoft.com/office/drawing/2014/main" id="{58F9E390-FA91-4246-C6D2-3AFF8615B51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99276" y="4536949"/>
            <a:ext cx="1880815" cy="2103820"/>
          </a:xfrm>
          <a:prstGeom prst="rect">
            <a:avLst/>
          </a:prstGeom>
        </p:spPr>
      </p:pic>
      <p:pic>
        <p:nvPicPr>
          <p:cNvPr id="17" name="Picture 16" descr="A cartoon character in a hot air balloon&#10;&#10;Description automatically generated">
            <a:extLst>
              <a:ext uri="{FF2B5EF4-FFF2-40B4-BE49-F238E27FC236}">
                <a16:creationId xmlns:a16="http://schemas.microsoft.com/office/drawing/2014/main" id="{E99B1415-B96D-8ADA-2B36-1ED0BFECB6F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187925" y="231744"/>
            <a:ext cx="1827004" cy="3197256"/>
          </a:xfrm>
          <a:prstGeom prst="rect">
            <a:avLst/>
          </a:prstGeom>
        </p:spPr>
      </p:pic>
      <p:pic>
        <p:nvPicPr>
          <p:cNvPr id="19" name="Picture 18" descr="A red and white helicopter&#10;&#10;Description automatically generated">
            <a:extLst>
              <a:ext uri="{FF2B5EF4-FFF2-40B4-BE49-F238E27FC236}">
                <a16:creationId xmlns:a16="http://schemas.microsoft.com/office/drawing/2014/main" id="{0333A9ED-0FDF-E98E-4360-C5DE62B1B88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14742" y="3354349"/>
            <a:ext cx="3252663" cy="1240565"/>
          </a:xfrm>
          <a:prstGeom prst="rect">
            <a:avLst/>
          </a:prstGeom>
        </p:spPr>
      </p:pic>
      <p:pic>
        <p:nvPicPr>
          <p:cNvPr id="21" name="Picture 20" descr="A blue and white object with a black background&#10;&#10;Description automatically generated">
            <a:extLst>
              <a:ext uri="{FF2B5EF4-FFF2-40B4-BE49-F238E27FC236}">
                <a16:creationId xmlns:a16="http://schemas.microsoft.com/office/drawing/2014/main" id="{57615AC6-80A8-2E29-FB20-E20662F188A7}"/>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14911" y="2299403"/>
            <a:ext cx="3252662" cy="924052"/>
          </a:xfrm>
          <a:prstGeom prst="rect">
            <a:avLst/>
          </a:prstGeom>
        </p:spPr>
      </p:pic>
      <p:pic>
        <p:nvPicPr>
          <p:cNvPr id="23" name="Picture 22" descr="A cartoon of a small green and yellow vehicle&#10;&#10;Description automatically generated">
            <a:extLst>
              <a:ext uri="{FF2B5EF4-FFF2-40B4-BE49-F238E27FC236}">
                <a16:creationId xmlns:a16="http://schemas.microsoft.com/office/drawing/2014/main" id="{E3A36A70-B36A-2AAE-53F0-3F505716450F}"/>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49111" y="1269141"/>
            <a:ext cx="3153551" cy="919786"/>
          </a:xfrm>
          <a:prstGeom prst="rect">
            <a:avLst/>
          </a:prstGeom>
        </p:spPr>
      </p:pic>
      <p:pic>
        <p:nvPicPr>
          <p:cNvPr id="25" name="Picture 24" descr="A black and orange text&#10;&#10;Description automatically generated">
            <a:extLst>
              <a:ext uri="{FF2B5EF4-FFF2-40B4-BE49-F238E27FC236}">
                <a16:creationId xmlns:a16="http://schemas.microsoft.com/office/drawing/2014/main" id="{CDE5CDF6-B018-F4E9-FEBD-BC73BC265F12}"/>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27515" y="347182"/>
            <a:ext cx="2850000" cy="806901"/>
          </a:xfrm>
          <a:prstGeom prst="rect">
            <a:avLst/>
          </a:prstGeom>
        </p:spPr>
      </p:pic>
      <p:pic>
        <p:nvPicPr>
          <p:cNvPr id="27" name="Picture 26" descr="A cartoon of a person wearing goggles&#10;&#10;Description automatically generated">
            <a:extLst>
              <a:ext uri="{FF2B5EF4-FFF2-40B4-BE49-F238E27FC236}">
                <a16:creationId xmlns:a16="http://schemas.microsoft.com/office/drawing/2014/main" id="{0258EEE8-A501-5F7B-572A-17A5A3759FD7}"/>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095936" y="4420692"/>
            <a:ext cx="1387198" cy="2336334"/>
          </a:xfrm>
          <a:prstGeom prst="rect">
            <a:avLst/>
          </a:prstGeom>
        </p:spPr>
      </p:pic>
      <p:pic>
        <p:nvPicPr>
          <p:cNvPr id="29" name="Picture 28" descr="A cartoon of a person in a suit and goggles holding a swing glider&#10;&#10;Description automatically generated">
            <a:extLst>
              <a:ext uri="{FF2B5EF4-FFF2-40B4-BE49-F238E27FC236}">
                <a16:creationId xmlns:a16="http://schemas.microsoft.com/office/drawing/2014/main" id="{73611094-9D82-28A7-C257-F5272E982BAD}"/>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5172422" y="157577"/>
            <a:ext cx="4032385" cy="2016193"/>
          </a:xfrm>
          <a:prstGeom prst="rect">
            <a:avLst/>
          </a:prstGeom>
        </p:spPr>
      </p:pic>
      <p:pic>
        <p:nvPicPr>
          <p:cNvPr id="31" name="Picture 30" descr="A cartoon of a blimp&#10;&#10;Description automatically generated">
            <a:extLst>
              <a:ext uri="{FF2B5EF4-FFF2-40B4-BE49-F238E27FC236}">
                <a16:creationId xmlns:a16="http://schemas.microsoft.com/office/drawing/2014/main" id="{FE796A1C-8E3C-ED70-7E00-ABCA95BEF05E}"/>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4982869" y="2332597"/>
            <a:ext cx="2702032" cy="1640134"/>
          </a:xfrm>
          <a:prstGeom prst="rect">
            <a:avLst/>
          </a:prstGeom>
        </p:spPr>
      </p:pic>
    </p:spTree>
    <p:extLst>
      <p:ext uri="{BB962C8B-B14F-4D97-AF65-F5344CB8AC3E}">
        <p14:creationId xmlns:p14="http://schemas.microsoft.com/office/powerpoint/2010/main" val="17660500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person in a robot suit&#10;&#10;Description automatically generated">
            <a:extLst>
              <a:ext uri="{FF2B5EF4-FFF2-40B4-BE49-F238E27FC236}">
                <a16:creationId xmlns:a16="http://schemas.microsoft.com/office/drawing/2014/main" id="{43331DAF-E18A-0C00-4990-0720BEBCB5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88" y="-154020"/>
            <a:ext cx="12245975" cy="6997700"/>
          </a:xfrm>
          <a:prstGeom prst="rect">
            <a:avLst/>
          </a:prstGeom>
        </p:spPr>
      </p:pic>
      <p:sp>
        <p:nvSpPr>
          <p:cNvPr id="5" name="Title 4">
            <a:extLst>
              <a:ext uri="{FF2B5EF4-FFF2-40B4-BE49-F238E27FC236}">
                <a16:creationId xmlns:a16="http://schemas.microsoft.com/office/drawing/2014/main" id="{A50B4B65-6852-90C0-305A-AAE9E36A00CC}"/>
              </a:ext>
            </a:extLst>
          </p:cNvPr>
          <p:cNvSpPr>
            <a:spLocks noGrp="1"/>
          </p:cNvSpPr>
          <p:nvPr>
            <p:ph type="title"/>
          </p:nvPr>
        </p:nvSpPr>
        <p:spPr>
          <a:xfrm>
            <a:off x="508001" y="234399"/>
            <a:ext cx="6102074" cy="888431"/>
          </a:xfrm>
          <a:prstGeom prst="roundRect">
            <a:avLst/>
          </a:prstGeom>
          <a:solidFill>
            <a:schemeClr val="tx1">
              <a:lumMod val="75000"/>
              <a:lumOff val="25000"/>
              <a:alpha val="62000"/>
            </a:schemeClr>
          </a:solidFill>
        </p:spPr>
        <p:txBody>
          <a:bodyPr>
            <a:normAutofit/>
          </a:bodyPr>
          <a:lstStyle/>
          <a:p>
            <a:r>
              <a:rPr lang="pt-PT" sz="3200" b="1" dirty="0" err="1">
                <a:solidFill>
                  <a:schemeClr val="bg1"/>
                </a:solidFill>
              </a:rPr>
              <a:t>Impact</a:t>
            </a:r>
            <a:r>
              <a:rPr lang="pt-PT" sz="3200" b="1" dirty="0">
                <a:solidFill>
                  <a:schemeClr val="bg1"/>
                </a:solidFill>
              </a:rPr>
              <a:t> </a:t>
            </a:r>
            <a:r>
              <a:rPr lang="pt-PT" sz="3200" b="1" dirty="0" err="1">
                <a:solidFill>
                  <a:schemeClr val="bg1"/>
                </a:solidFill>
              </a:rPr>
              <a:t>of</a:t>
            </a:r>
            <a:r>
              <a:rPr lang="pt-PT" sz="3200" b="1" dirty="0">
                <a:solidFill>
                  <a:schemeClr val="bg1"/>
                </a:solidFill>
              </a:rPr>
              <a:t> AI </a:t>
            </a:r>
            <a:r>
              <a:rPr lang="pt-PT" sz="3200" b="1" dirty="0" err="1">
                <a:solidFill>
                  <a:schemeClr val="bg1"/>
                </a:solidFill>
              </a:rPr>
              <a:t>on</a:t>
            </a:r>
            <a:r>
              <a:rPr lang="pt-PT" sz="3200" b="1" dirty="0">
                <a:solidFill>
                  <a:schemeClr val="bg1"/>
                </a:solidFill>
              </a:rPr>
              <a:t> </a:t>
            </a:r>
            <a:r>
              <a:rPr lang="pt-PT" sz="3200" b="1" dirty="0" err="1">
                <a:solidFill>
                  <a:schemeClr val="bg1"/>
                </a:solidFill>
              </a:rPr>
              <a:t>Knowledge</a:t>
            </a:r>
            <a:r>
              <a:rPr lang="pt-PT" sz="3200" b="1" dirty="0">
                <a:solidFill>
                  <a:schemeClr val="bg1"/>
                </a:solidFill>
              </a:rPr>
              <a:t> </a:t>
            </a:r>
            <a:r>
              <a:rPr lang="pt-PT" sz="3200" b="1" dirty="0" err="1">
                <a:solidFill>
                  <a:schemeClr val="bg1"/>
                </a:solidFill>
              </a:rPr>
              <a:t>Workers</a:t>
            </a:r>
            <a:endParaRPr lang="en-US" sz="3200" b="1" dirty="0">
              <a:solidFill>
                <a:schemeClr val="bg1"/>
              </a:solidFill>
            </a:endParaRPr>
          </a:p>
        </p:txBody>
      </p:sp>
      <p:sp>
        <p:nvSpPr>
          <p:cNvPr id="6" name="Subtitle 2">
            <a:extLst>
              <a:ext uri="{FF2B5EF4-FFF2-40B4-BE49-F238E27FC236}">
                <a16:creationId xmlns:a16="http://schemas.microsoft.com/office/drawing/2014/main" id="{A2AEF939-84DF-C233-7865-536591B3E812}"/>
              </a:ext>
            </a:extLst>
          </p:cNvPr>
          <p:cNvSpPr txBox="1">
            <a:spLocks/>
          </p:cNvSpPr>
          <p:nvPr/>
        </p:nvSpPr>
        <p:spPr>
          <a:xfrm>
            <a:off x="838200" y="1770245"/>
            <a:ext cx="11057626" cy="406983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NZ" dirty="0"/>
          </a:p>
        </p:txBody>
      </p:sp>
      <p:sp>
        <p:nvSpPr>
          <p:cNvPr id="2" name="Content Placeholder 2">
            <a:extLst>
              <a:ext uri="{FF2B5EF4-FFF2-40B4-BE49-F238E27FC236}">
                <a16:creationId xmlns:a16="http://schemas.microsoft.com/office/drawing/2014/main" id="{15E826F9-A13C-4C06-7912-049BE2ED308C}"/>
              </a:ext>
            </a:extLst>
          </p:cNvPr>
          <p:cNvSpPr txBox="1">
            <a:spLocks/>
          </p:cNvSpPr>
          <p:nvPr/>
        </p:nvSpPr>
        <p:spPr>
          <a:xfrm>
            <a:off x="616225" y="1511249"/>
            <a:ext cx="4273276" cy="121925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pt-PT" sz="3200" b="1" dirty="0" err="1">
                <a:solidFill>
                  <a:srgbClr val="FFC000"/>
                </a:solidFill>
              </a:rPr>
              <a:t>Study</a:t>
            </a:r>
            <a:r>
              <a:rPr lang="pt-PT" sz="3200" b="1" dirty="0">
                <a:solidFill>
                  <a:srgbClr val="FFC000"/>
                </a:solidFill>
              </a:rPr>
              <a:t> </a:t>
            </a:r>
            <a:r>
              <a:rPr lang="pt-PT" sz="3200" b="1" dirty="0" err="1">
                <a:solidFill>
                  <a:srgbClr val="FFC000"/>
                </a:solidFill>
              </a:rPr>
              <a:t>on</a:t>
            </a:r>
            <a:r>
              <a:rPr lang="pt-PT" sz="3200" b="1" dirty="0">
                <a:solidFill>
                  <a:srgbClr val="FFC000"/>
                </a:solidFill>
              </a:rPr>
              <a:t> AI </a:t>
            </a:r>
            <a:r>
              <a:rPr lang="pt-PT" sz="3200" b="1" dirty="0" err="1">
                <a:solidFill>
                  <a:srgbClr val="FFC000"/>
                </a:solidFill>
              </a:rPr>
              <a:t>at</a:t>
            </a:r>
            <a:r>
              <a:rPr lang="pt-PT" sz="3200" b="1" dirty="0">
                <a:solidFill>
                  <a:srgbClr val="FFC000"/>
                </a:solidFill>
              </a:rPr>
              <a:t> BCG </a:t>
            </a:r>
            <a:r>
              <a:rPr lang="pt-PT" sz="3200" b="1" dirty="0" err="1">
                <a:solidFill>
                  <a:srgbClr val="FFC000"/>
                </a:solidFill>
              </a:rPr>
              <a:t>with</a:t>
            </a:r>
            <a:r>
              <a:rPr lang="pt-PT" sz="3200" b="1" dirty="0">
                <a:solidFill>
                  <a:srgbClr val="FFC000"/>
                </a:solidFill>
              </a:rPr>
              <a:t> 1500 </a:t>
            </a:r>
            <a:r>
              <a:rPr lang="pt-PT" sz="3200" b="1" dirty="0" err="1">
                <a:solidFill>
                  <a:srgbClr val="FFC000"/>
                </a:solidFill>
              </a:rPr>
              <a:t>Professionals</a:t>
            </a:r>
            <a:endParaRPr lang="pt-PT" sz="3200" b="1" dirty="0">
              <a:solidFill>
                <a:srgbClr val="FFC000"/>
              </a:solidFill>
            </a:endParaRPr>
          </a:p>
          <a:p>
            <a:endParaRPr lang="pt-PT" sz="3200" b="1" dirty="0">
              <a:solidFill>
                <a:srgbClr val="FFC000"/>
              </a:solidFill>
            </a:endParaRPr>
          </a:p>
        </p:txBody>
      </p:sp>
      <p:sp>
        <p:nvSpPr>
          <p:cNvPr id="3" name="Rectangle 2">
            <a:extLst>
              <a:ext uri="{FF2B5EF4-FFF2-40B4-BE49-F238E27FC236}">
                <a16:creationId xmlns:a16="http://schemas.microsoft.com/office/drawing/2014/main" id="{6AD96C7C-5501-F504-61FE-39A495AD91B3}"/>
              </a:ext>
            </a:extLst>
          </p:cNvPr>
          <p:cNvSpPr/>
          <p:nvPr/>
        </p:nvSpPr>
        <p:spPr>
          <a:xfrm>
            <a:off x="7302500" y="1363845"/>
            <a:ext cx="4593326" cy="4835026"/>
          </a:xfrm>
          <a:prstGeom prst="rect">
            <a:avLst/>
          </a:prstGeom>
          <a:solidFill>
            <a:schemeClr val="bg1">
              <a:lumMod val="95000"/>
            </a:schemeClr>
          </a:solidFill>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
        <p:nvSpPr>
          <p:cNvPr id="4" name="Content Placeholder 7">
            <a:extLst>
              <a:ext uri="{FF2B5EF4-FFF2-40B4-BE49-F238E27FC236}">
                <a16:creationId xmlns:a16="http://schemas.microsoft.com/office/drawing/2014/main" id="{AAF0B221-F059-4530-EDF3-C4C81CC2F20F}"/>
              </a:ext>
            </a:extLst>
          </p:cNvPr>
          <p:cNvSpPr txBox="1">
            <a:spLocks/>
          </p:cNvSpPr>
          <p:nvPr/>
        </p:nvSpPr>
        <p:spPr>
          <a:xfrm>
            <a:off x="7670800" y="1928802"/>
            <a:ext cx="3937000" cy="4045789"/>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800" b="1" dirty="0">
                <a:solidFill>
                  <a:srgbClr val="FFC000"/>
                </a:solidFill>
              </a:rPr>
              <a:t>25%</a:t>
            </a:r>
          </a:p>
          <a:p>
            <a:pPr marL="0" indent="0">
              <a:buFont typeface="Arial" panose="020B0604020202020204" pitchFamily="34" charset="0"/>
              <a:buNone/>
            </a:pPr>
            <a:r>
              <a:rPr lang="en-US" sz="2000" dirty="0"/>
              <a:t>Faster to complete tasks by using AI</a:t>
            </a:r>
          </a:p>
          <a:p>
            <a:pPr marL="0" indent="0">
              <a:buFont typeface="Arial" panose="020B0604020202020204" pitchFamily="34" charset="0"/>
              <a:buNone/>
            </a:pPr>
            <a:endParaRPr lang="en-US" dirty="0"/>
          </a:p>
          <a:p>
            <a:pPr marL="0" indent="0">
              <a:buFont typeface="Arial" panose="020B0604020202020204" pitchFamily="34" charset="0"/>
              <a:buNone/>
            </a:pPr>
            <a:r>
              <a:rPr lang="en-US" sz="4800" b="1" dirty="0">
                <a:solidFill>
                  <a:srgbClr val="FFC000"/>
                </a:solidFill>
              </a:rPr>
              <a:t>40%</a:t>
            </a:r>
          </a:p>
          <a:p>
            <a:pPr marL="0" indent="0">
              <a:buFont typeface="Arial" panose="020B0604020202020204" pitchFamily="34" charset="0"/>
              <a:buNone/>
            </a:pPr>
            <a:r>
              <a:rPr lang="en-US" sz="1800" dirty="0"/>
              <a:t>Higher quality results using AI</a:t>
            </a:r>
          </a:p>
          <a:p>
            <a:pPr marL="0" indent="0">
              <a:buFont typeface="Arial" panose="020B0604020202020204" pitchFamily="34" charset="0"/>
              <a:buNone/>
            </a:pPr>
            <a:endParaRPr lang="en-US" sz="1200" dirty="0"/>
          </a:p>
          <a:p>
            <a:pPr marL="0" indent="0" algn="l">
              <a:buNone/>
            </a:pPr>
            <a:r>
              <a:rPr lang="en-US" sz="1000" b="0" i="0" dirty="0">
                <a:solidFill>
                  <a:srgbClr val="222222"/>
                </a:solidFill>
                <a:effectLst/>
                <a:latin typeface="NexusSerifWebPro"/>
              </a:rPr>
              <a:t>Source: Navigating the Jagged Technological Frontier: Field Experimental Evidence of the Effects of AI on Knowledge Worker Productivity and Quality</a:t>
            </a:r>
          </a:p>
          <a:p>
            <a:pPr marL="0" indent="0" algn="l">
              <a:buNone/>
            </a:pPr>
            <a:r>
              <a:rPr lang="en-US" sz="1000" b="0" i="1" u="sng" dirty="0">
                <a:solidFill>
                  <a:srgbClr val="505050"/>
                </a:solidFill>
                <a:effectLst/>
                <a:latin typeface="inherit"/>
                <a:hlinkClick r:id="rId4"/>
              </a:rPr>
              <a:t>Harvard Business School Technology &amp; Operations Mgt. Unit Working Paper No. 24-013</a:t>
            </a:r>
            <a:endParaRPr lang="en-US" sz="1000" b="0" i="1" dirty="0">
              <a:solidFill>
                <a:srgbClr val="505050"/>
              </a:solidFill>
              <a:effectLst/>
              <a:latin typeface="inherit"/>
            </a:endParaRPr>
          </a:p>
        </p:txBody>
      </p:sp>
    </p:spTree>
    <p:extLst>
      <p:ext uri="{BB962C8B-B14F-4D97-AF65-F5344CB8AC3E}">
        <p14:creationId xmlns:p14="http://schemas.microsoft.com/office/powerpoint/2010/main" val="2962956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3" end="3"/>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 grpId="0"/>
      <p:bldP spid="3"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B5BB70-5C69-976D-8C5A-48105604BF15}"/>
              </a:ext>
            </a:extLst>
          </p:cNvPr>
          <p:cNvSpPr>
            <a:spLocks noGrp="1"/>
          </p:cNvSpPr>
          <p:nvPr>
            <p:ph type="ctrTitle" idx="4294967295"/>
          </p:nvPr>
        </p:nvSpPr>
        <p:spPr>
          <a:xfrm>
            <a:off x="335902" y="325438"/>
            <a:ext cx="4032898" cy="1957387"/>
          </a:xfrm>
        </p:spPr>
        <p:txBody>
          <a:bodyPr vert="horz" lIns="91440" tIns="45720" rIns="91440" bIns="45720" rtlCol="0" anchor="b">
            <a:normAutofit/>
          </a:bodyPr>
          <a:lstStyle/>
          <a:p>
            <a:pPr algn="l"/>
            <a:r>
              <a:rPr lang="en-US" sz="5400" dirty="0"/>
              <a:t>Who can this help?</a:t>
            </a:r>
          </a:p>
        </p:txBody>
      </p:sp>
      <p:sp>
        <p:nvSpPr>
          <p:cNvPr id="3" name="Subtitle 2">
            <a:extLst>
              <a:ext uri="{FF2B5EF4-FFF2-40B4-BE49-F238E27FC236}">
                <a16:creationId xmlns:a16="http://schemas.microsoft.com/office/drawing/2014/main" id="{3C12523D-184F-77DD-AA19-2EFDC1D43D78}"/>
              </a:ext>
            </a:extLst>
          </p:cNvPr>
          <p:cNvSpPr>
            <a:spLocks noGrp="1"/>
          </p:cNvSpPr>
          <p:nvPr>
            <p:ph type="subTitle" idx="4294967295"/>
          </p:nvPr>
        </p:nvSpPr>
        <p:spPr>
          <a:xfrm>
            <a:off x="-1" y="2873375"/>
            <a:ext cx="5132717" cy="3319463"/>
          </a:xfrm>
        </p:spPr>
        <p:txBody>
          <a:bodyPr vert="horz" lIns="91440" tIns="45720" rIns="91440" bIns="45720" rtlCol="0">
            <a:normAutofit/>
          </a:bodyPr>
          <a:lstStyle/>
          <a:p>
            <a:pPr marL="514350" indent="-228600" algn="l">
              <a:buFont typeface="Arial" panose="020B0604020202020204" pitchFamily="34" charset="0"/>
              <a:buChar char="•"/>
            </a:pPr>
            <a:r>
              <a:rPr lang="en-US" sz="2200" dirty="0"/>
              <a:t>SQL and BI Professionals need to </a:t>
            </a:r>
            <a:r>
              <a:rPr lang="en-US" sz="2200" dirty="0" err="1"/>
              <a:t>tweek</a:t>
            </a:r>
            <a:r>
              <a:rPr lang="en-US" sz="2200" dirty="0"/>
              <a:t> some M or DAX</a:t>
            </a:r>
          </a:p>
          <a:p>
            <a:pPr marL="514350" indent="-228600" algn="l">
              <a:buFont typeface="Arial" panose="020B0604020202020204" pitchFamily="34" charset="0"/>
              <a:buChar char="•"/>
            </a:pPr>
            <a:r>
              <a:rPr lang="en-US" sz="2200" dirty="0"/>
              <a:t>Power BI / Citizen Developers / SME Lacking coding expertise</a:t>
            </a:r>
          </a:p>
          <a:p>
            <a:pPr marL="514350" indent="-228600" algn="l">
              <a:buFont typeface="Arial" panose="020B0604020202020204" pitchFamily="34" charset="0"/>
              <a:buChar char="•"/>
            </a:pPr>
            <a:r>
              <a:rPr lang="en-US" sz="2200" dirty="0"/>
              <a:t>Professionals lacking UI / UX skills or in need of inspiration</a:t>
            </a:r>
          </a:p>
          <a:p>
            <a:pPr marL="514350" indent="-228600" algn="l">
              <a:buFont typeface="Arial" panose="020B0604020202020204" pitchFamily="34" charset="0"/>
              <a:buChar char="•"/>
            </a:pPr>
            <a:r>
              <a:rPr lang="en-US" sz="2200" dirty="0"/>
              <a:t>Occasional usage for productivity or direction pointer</a:t>
            </a:r>
          </a:p>
        </p:txBody>
      </p:sp>
      <p:pic>
        <p:nvPicPr>
          <p:cNvPr id="18" name="Picture 17" descr="Wood human figure">
            <a:extLst>
              <a:ext uri="{FF2B5EF4-FFF2-40B4-BE49-F238E27FC236}">
                <a16:creationId xmlns:a16="http://schemas.microsoft.com/office/drawing/2014/main" id="{177F2850-9C87-F43F-1703-25503C525DA6}"/>
              </a:ext>
            </a:extLst>
          </p:cNvPr>
          <p:cNvPicPr>
            <a:picLocks noChangeAspect="1"/>
          </p:cNvPicPr>
          <p:nvPr/>
        </p:nvPicPr>
        <p:blipFill rotWithShape="1">
          <a:blip r:embed="rId2"/>
          <a:srcRect r="33047"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15488717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22F56-76ED-DC5A-AC12-F04CE9755D72}"/>
              </a:ext>
            </a:extLst>
          </p:cNvPr>
          <p:cNvSpPr>
            <a:spLocks noGrp="1"/>
          </p:cNvSpPr>
          <p:nvPr>
            <p:ph type="title"/>
          </p:nvPr>
        </p:nvSpPr>
        <p:spPr>
          <a:xfrm>
            <a:off x="1062644" y="905453"/>
            <a:ext cx="9793778" cy="909256"/>
          </a:xfrm>
        </p:spPr>
        <p:txBody>
          <a:bodyPr>
            <a:normAutofit fontScale="90000"/>
          </a:bodyPr>
          <a:lstStyle/>
          <a:p>
            <a:r>
              <a:rPr lang="pt-PT" dirty="0" err="1"/>
              <a:t>About</a:t>
            </a:r>
            <a:r>
              <a:rPr lang="pt-PT" dirty="0"/>
              <a:t> </a:t>
            </a:r>
            <a:r>
              <a:rPr lang="pt-PT" dirty="0" err="1"/>
              <a:t>the</a:t>
            </a:r>
            <a:r>
              <a:rPr lang="pt-PT" dirty="0"/>
              <a:t> speakers</a:t>
            </a:r>
            <a:endParaRPr lang="en-US" dirty="0"/>
          </a:p>
        </p:txBody>
      </p:sp>
      <p:sp>
        <p:nvSpPr>
          <p:cNvPr id="9" name="Content Placeholder 2">
            <a:extLst>
              <a:ext uri="{FF2B5EF4-FFF2-40B4-BE49-F238E27FC236}">
                <a16:creationId xmlns:a16="http://schemas.microsoft.com/office/drawing/2014/main" id="{9217A6EF-984B-7EE1-120C-9107888372EF}"/>
              </a:ext>
            </a:extLst>
          </p:cNvPr>
          <p:cNvSpPr>
            <a:spLocks noGrp="1"/>
          </p:cNvSpPr>
          <p:nvPr>
            <p:ph type="body" idx="1"/>
          </p:nvPr>
        </p:nvSpPr>
        <p:spPr>
          <a:xfrm>
            <a:off x="2922232" y="2474796"/>
            <a:ext cx="2666805" cy="1946919"/>
          </a:xfrm>
        </p:spPr>
        <p:txBody>
          <a:bodyPr>
            <a:normAutofit lnSpcReduction="10000"/>
          </a:bodyPr>
          <a:lstStyle/>
          <a:p>
            <a:r>
              <a:rPr lang="en-US" sz="1800" dirty="0"/>
              <a:t>Microsoft MVP, MCT</a:t>
            </a:r>
          </a:p>
          <a:p>
            <a:r>
              <a:rPr lang="en-US" sz="1800" dirty="0"/>
              <a:t>Expert Leader Data &amp; AI @Natixis</a:t>
            </a:r>
            <a:endParaRPr lang="en-US" sz="1800" b="1" dirty="0"/>
          </a:p>
          <a:p>
            <a:r>
              <a:rPr lang="en-US" sz="1800" dirty="0"/>
              <a:t>Leader of Fabric Power BI Portugal Group</a:t>
            </a:r>
          </a:p>
          <a:p>
            <a:r>
              <a:rPr lang="en-US" sz="1800" dirty="0"/>
              <a:t>Founder www.fabricbi.net</a:t>
            </a:r>
          </a:p>
        </p:txBody>
      </p:sp>
      <p:sp>
        <p:nvSpPr>
          <p:cNvPr id="4" name="Content Placeholder 2">
            <a:extLst>
              <a:ext uri="{FF2B5EF4-FFF2-40B4-BE49-F238E27FC236}">
                <a16:creationId xmlns:a16="http://schemas.microsoft.com/office/drawing/2014/main" id="{DF045080-81A2-C953-E28B-4ECEA6561F13}"/>
              </a:ext>
            </a:extLst>
          </p:cNvPr>
          <p:cNvSpPr txBox="1">
            <a:spLocks/>
          </p:cNvSpPr>
          <p:nvPr/>
        </p:nvSpPr>
        <p:spPr>
          <a:xfrm>
            <a:off x="2567067" y="2082807"/>
            <a:ext cx="3528933" cy="2397436"/>
          </a:xfrm>
          <a:prstGeom prst="rect">
            <a:avLst/>
          </a:prstGeom>
        </p:spPr>
        <p:txBody>
          <a:bodyPr vert="horz" lIns="91440" tIns="45720" rIns="91440" bIns="45720" rtlCol="0" anchor="ctr">
            <a:normAutofit/>
          </a:bodyPr>
          <a:lstStyle>
            <a:lvl1pPr marL="457200" indent="-457200" algn="l" defTabSz="914400" rtl="0" eaLnBrk="1" latinLnBrk="0" hangingPunct="1">
              <a:lnSpc>
                <a:spcPct val="90000"/>
              </a:lnSpc>
              <a:spcBef>
                <a:spcPts val="1000"/>
              </a:spcBef>
              <a:buFont typeface="Arial" panose="020B0604020202020204" pitchFamily="34" charset="0"/>
              <a:buChar char="•"/>
              <a:defRPr sz="2800" kern="1200">
                <a:solidFill>
                  <a:srgbClr val="19083B"/>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800" dirty="0"/>
          </a:p>
        </p:txBody>
      </p:sp>
      <p:pic>
        <p:nvPicPr>
          <p:cNvPr id="15" name="Picture Placeholder 3">
            <a:extLst>
              <a:ext uri="{FF2B5EF4-FFF2-40B4-BE49-F238E27FC236}">
                <a16:creationId xmlns:a16="http://schemas.microsoft.com/office/drawing/2014/main" id="{E9353525-0C68-52DE-184A-88826A8BDC4F}"/>
              </a:ext>
            </a:extLst>
          </p:cNvPr>
          <p:cNvPicPr>
            <a:picLocks noChangeAspect="1"/>
          </p:cNvPicPr>
          <p:nvPr/>
        </p:nvPicPr>
        <p:blipFill>
          <a:blip r:embed="rId2" cstate="print">
            <a:extLst>
              <a:ext uri="{28A0092B-C50C-407E-A947-70E740481C1C}">
                <a14:useLocalDpi xmlns:a14="http://schemas.microsoft.com/office/drawing/2010/main" val="0"/>
              </a:ext>
            </a:extLst>
          </a:blip>
          <a:srcRect t="6044" b="6044"/>
          <a:stretch>
            <a:fillRect/>
          </a:stretch>
        </p:blipFill>
        <p:spPr>
          <a:xfrm>
            <a:off x="1057169" y="1962036"/>
            <a:ext cx="1818543" cy="2397436"/>
          </a:xfrm>
          <a:prstGeom prst="rect">
            <a:avLst/>
          </a:prstGeom>
        </p:spPr>
      </p:pic>
      <p:sp>
        <p:nvSpPr>
          <p:cNvPr id="16" name="Title 1">
            <a:extLst>
              <a:ext uri="{FF2B5EF4-FFF2-40B4-BE49-F238E27FC236}">
                <a16:creationId xmlns:a16="http://schemas.microsoft.com/office/drawing/2014/main" id="{BD8D3228-B206-E913-4F7B-D30C87788227}"/>
              </a:ext>
            </a:extLst>
          </p:cNvPr>
          <p:cNvSpPr txBox="1">
            <a:spLocks/>
          </p:cNvSpPr>
          <p:nvPr/>
        </p:nvSpPr>
        <p:spPr>
          <a:xfrm>
            <a:off x="1608746" y="4410208"/>
            <a:ext cx="4487254" cy="104129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600" kern="1200">
                <a:solidFill>
                  <a:schemeClr val="tx1"/>
                </a:solidFill>
                <a:latin typeface="+mj-lt"/>
                <a:ea typeface="+mj-ea"/>
                <a:cs typeface="+mj-cs"/>
              </a:defRPr>
            </a:lvl1pPr>
          </a:lstStyle>
          <a:p>
            <a:pPr>
              <a:lnSpc>
                <a:spcPct val="150000"/>
              </a:lnSpc>
            </a:pPr>
            <a:r>
              <a:rPr lang="en-US" sz="1600" dirty="0">
                <a:latin typeface="+mn-lt"/>
                <a:ea typeface="+mn-ea"/>
                <a:cs typeface="+mn-cs"/>
              </a:rPr>
              <a:t>pedroreis@reispm.onmicrosoft.com</a:t>
            </a:r>
          </a:p>
          <a:p>
            <a:pPr marL="0" indent="0">
              <a:lnSpc>
                <a:spcPct val="150000"/>
              </a:lnSpc>
              <a:buNone/>
            </a:pPr>
            <a:r>
              <a:rPr lang="en-US" sz="1600" dirty="0">
                <a:latin typeface="+mn-lt"/>
                <a:ea typeface="+mn-ea"/>
                <a:cs typeface="+mn-cs"/>
                <a:hlinkClick r:id="rId3">
                  <a:extLst>
                    <a:ext uri="{A12FA001-AC4F-418D-AE19-62706E023703}">
                      <ahyp:hlinkClr xmlns:ahyp="http://schemas.microsoft.com/office/drawing/2018/hyperlinkcolor" val="tx"/>
                    </a:ext>
                  </a:extLst>
                </a:hlinkClick>
              </a:rPr>
              <a:t>https://www.linkedin.com/in/pedrogoncalvesreis/</a:t>
            </a:r>
            <a:endParaRPr lang="en-US" sz="1600" dirty="0">
              <a:latin typeface="+mn-lt"/>
              <a:ea typeface="+mn-ea"/>
              <a:cs typeface="+mn-cs"/>
            </a:endParaRPr>
          </a:p>
        </p:txBody>
      </p:sp>
      <p:sp>
        <p:nvSpPr>
          <p:cNvPr id="17" name="Graphic 10" descr="Envelope">
            <a:extLst>
              <a:ext uri="{FF2B5EF4-FFF2-40B4-BE49-F238E27FC236}">
                <a16:creationId xmlns:a16="http://schemas.microsoft.com/office/drawing/2014/main" id="{CDDBF0DA-5AE9-F0BB-72D3-215FDB4B6A6F}"/>
              </a:ext>
            </a:extLst>
          </p:cNvPr>
          <p:cNvSpPr/>
          <p:nvPr/>
        </p:nvSpPr>
        <p:spPr>
          <a:xfrm>
            <a:off x="1158459" y="4608995"/>
            <a:ext cx="337980" cy="235602"/>
          </a:xfrm>
          <a:custGeom>
            <a:avLst/>
            <a:gdLst>
              <a:gd name="connsiteX0" fmla="*/ 0 w 300000"/>
              <a:gd name="connsiteY0" fmla="*/ 0 h 210000"/>
              <a:gd name="connsiteX1" fmla="*/ 0 w 300000"/>
              <a:gd name="connsiteY1" fmla="*/ 210000 h 210000"/>
              <a:gd name="connsiteX2" fmla="*/ 300000 w 300000"/>
              <a:gd name="connsiteY2" fmla="*/ 210000 h 210000"/>
              <a:gd name="connsiteX3" fmla="*/ 300000 w 300000"/>
              <a:gd name="connsiteY3" fmla="*/ 0 h 210000"/>
              <a:gd name="connsiteX4" fmla="*/ 0 w 300000"/>
              <a:gd name="connsiteY4" fmla="*/ 0 h 210000"/>
              <a:gd name="connsiteX5" fmla="*/ 155250 w 300000"/>
              <a:gd name="connsiteY5" fmla="*/ 130875 h 210000"/>
              <a:gd name="connsiteX6" fmla="*/ 144750 w 300000"/>
              <a:gd name="connsiteY6" fmla="*/ 130875 h 210000"/>
              <a:gd name="connsiteX7" fmla="*/ 33750 w 300000"/>
              <a:gd name="connsiteY7" fmla="*/ 22500 h 210000"/>
              <a:gd name="connsiteX8" fmla="*/ 266625 w 300000"/>
              <a:gd name="connsiteY8" fmla="*/ 22500 h 210000"/>
              <a:gd name="connsiteX9" fmla="*/ 155250 w 300000"/>
              <a:gd name="connsiteY9" fmla="*/ 130875 h 210000"/>
              <a:gd name="connsiteX10" fmla="*/ 95625 w 300000"/>
              <a:gd name="connsiteY10" fmla="*/ 103875 h 210000"/>
              <a:gd name="connsiteX11" fmla="*/ 22500 w 300000"/>
              <a:gd name="connsiteY11" fmla="*/ 177375 h 210000"/>
              <a:gd name="connsiteX12" fmla="*/ 22500 w 300000"/>
              <a:gd name="connsiteY12" fmla="*/ 32250 h 210000"/>
              <a:gd name="connsiteX13" fmla="*/ 95625 w 300000"/>
              <a:gd name="connsiteY13" fmla="*/ 103875 h 210000"/>
              <a:gd name="connsiteX14" fmla="*/ 106500 w 300000"/>
              <a:gd name="connsiteY14" fmla="*/ 114375 h 210000"/>
              <a:gd name="connsiteX15" fmla="*/ 134625 w 300000"/>
              <a:gd name="connsiteY15" fmla="*/ 141750 h 210000"/>
              <a:gd name="connsiteX16" fmla="*/ 150375 w 300000"/>
              <a:gd name="connsiteY16" fmla="*/ 148125 h 210000"/>
              <a:gd name="connsiteX17" fmla="*/ 166125 w 300000"/>
              <a:gd name="connsiteY17" fmla="*/ 141750 h 210000"/>
              <a:gd name="connsiteX18" fmla="*/ 194250 w 300000"/>
              <a:gd name="connsiteY18" fmla="*/ 114375 h 210000"/>
              <a:gd name="connsiteX19" fmla="*/ 267000 w 300000"/>
              <a:gd name="connsiteY19" fmla="*/ 187500 h 210000"/>
              <a:gd name="connsiteX20" fmla="*/ 33375 w 300000"/>
              <a:gd name="connsiteY20" fmla="*/ 187500 h 210000"/>
              <a:gd name="connsiteX21" fmla="*/ 106500 w 300000"/>
              <a:gd name="connsiteY21" fmla="*/ 114375 h 210000"/>
              <a:gd name="connsiteX22" fmla="*/ 204375 w 300000"/>
              <a:gd name="connsiteY22" fmla="*/ 103875 h 210000"/>
              <a:gd name="connsiteX23" fmla="*/ 277500 w 300000"/>
              <a:gd name="connsiteY23" fmla="*/ 32625 h 210000"/>
              <a:gd name="connsiteX24" fmla="*/ 277500 w 300000"/>
              <a:gd name="connsiteY24" fmla="*/ 177000 h 210000"/>
              <a:gd name="connsiteX25" fmla="*/ 204375 w 300000"/>
              <a:gd name="connsiteY25" fmla="*/ 103875 h 2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00000" h="210000">
                <a:moveTo>
                  <a:pt x="0" y="0"/>
                </a:moveTo>
                <a:lnTo>
                  <a:pt x="0" y="210000"/>
                </a:lnTo>
                <a:lnTo>
                  <a:pt x="300000" y="210000"/>
                </a:lnTo>
                <a:lnTo>
                  <a:pt x="300000" y="0"/>
                </a:lnTo>
                <a:lnTo>
                  <a:pt x="0" y="0"/>
                </a:lnTo>
                <a:close/>
                <a:moveTo>
                  <a:pt x="155250" y="130875"/>
                </a:moveTo>
                <a:cubicBezTo>
                  <a:pt x="152250" y="133875"/>
                  <a:pt x="147750" y="133875"/>
                  <a:pt x="144750" y="130875"/>
                </a:cubicBezTo>
                <a:lnTo>
                  <a:pt x="33750" y="22500"/>
                </a:lnTo>
                <a:lnTo>
                  <a:pt x="266625" y="22500"/>
                </a:lnTo>
                <a:lnTo>
                  <a:pt x="155250" y="130875"/>
                </a:lnTo>
                <a:close/>
                <a:moveTo>
                  <a:pt x="95625" y="103875"/>
                </a:moveTo>
                <a:lnTo>
                  <a:pt x="22500" y="177375"/>
                </a:lnTo>
                <a:lnTo>
                  <a:pt x="22500" y="32250"/>
                </a:lnTo>
                <a:lnTo>
                  <a:pt x="95625" y="103875"/>
                </a:lnTo>
                <a:close/>
                <a:moveTo>
                  <a:pt x="106500" y="114375"/>
                </a:moveTo>
                <a:lnTo>
                  <a:pt x="134625" y="141750"/>
                </a:lnTo>
                <a:cubicBezTo>
                  <a:pt x="139125" y="145875"/>
                  <a:pt x="144750" y="148125"/>
                  <a:pt x="150375" y="148125"/>
                </a:cubicBezTo>
                <a:cubicBezTo>
                  <a:pt x="156000" y="148125"/>
                  <a:pt x="161625" y="145875"/>
                  <a:pt x="166125" y="141750"/>
                </a:cubicBezTo>
                <a:lnTo>
                  <a:pt x="194250" y="114375"/>
                </a:lnTo>
                <a:lnTo>
                  <a:pt x="267000" y="187500"/>
                </a:lnTo>
                <a:lnTo>
                  <a:pt x="33375" y="187500"/>
                </a:lnTo>
                <a:lnTo>
                  <a:pt x="106500" y="114375"/>
                </a:lnTo>
                <a:close/>
                <a:moveTo>
                  <a:pt x="204375" y="103875"/>
                </a:moveTo>
                <a:lnTo>
                  <a:pt x="277500" y="32625"/>
                </a:lnTo>
                <a:lnTo>
                  <a:pt x="277500" y="177000"/>
                </a:lnTo>
                <a:lnTo>
                  <a:pt x="204375" y="103875"/>
                </a:lnTo>
                <a:close/>
              </a:path>
            </a:pathLst>
          </a:custGeom>
          <a:solidFill>
            <a:srgbClr val="000000"/>
          </a:solidFill>
          <a:ln w="3671" cap="flat">
            <a:noFill/>
            <a:prstDash val="solid"/>
            <a:miter/>
          </a:ln>
        </p:spPr>
        <p:txBody>
          <a:bodyPr rtlCol="0" anchor="ctr"/>
          <a:lstStyle/>
          <a:p>
            <a:endParaRPr lang="en-US" sz="1600"/>
          </a:p>
        </p:txBody>
      </p:sp>
      <p:pic>
        <p:nvPicPr>
          <p:cNvPr id="18" name="Picture 2" descr="Social Service Background png download - 800*707 - Free Transparent Social  Media png Download. - CleanPNG / KissPNG">
            <a:extLst>
              <a:ext uri="{FF2B5EF4-FFF2-40B4-BE49-F238E27FC236}">
                <a16:creationId xmlns:a16="http://schemas.microsoft.com/office/drawing/2014/main" id="{3F9510D9-D9A2-DD7A-C27F-010A03E9165E}"/>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862" b="96207" l="10000" r="90000">
                        <a14:foregroundMark x1="65556" y1="21897" x2="38778" y2="16034"/>
                        <a14:foregroundMark x1="38778" y1="16034" x2="28889" y2="29483"/>
                        <a14:foregroundMark x1="28889" y1="29483" x2="19111" y2="68966"/>
                        <a14:foregroundMark x1="19111" y1="68966" x2="26333" y2="87241"/>
                        <a14:foregroundMark x1="26333" y1="87241" x2="42111" y2="96207"/>
                        <a14:foregroundMark x1="42111" y1="96207" x2="64111" y2="92586"/>
                        <a14:foregroundMark x1="25222" y1="50862" x2="23222" y2="37414"/>
                        <a14:foregroundMark x1="28222" y1="44483" x2="31000" y2="78103"/>
                        <a14:foregroundMark x1="45333" y1="46552" x2="44556" y2="79828"/>
                        <a14:foregroundMark x1="28222" y1="62759" x2="26000" y2="77759"/>
                        <a14:foregroundMark x1="40889" y1="68448" x2="44111" y2="48448"/>
                        <a14:foregroundMark x1="44111" y1="48448" x2="57889" y2="45517"/>
                        <a14:foregroundMark x1="57889" y1="45517" x2="67000" y2="62069"/>
                        <a14:foregroundMark x1="67000" y1="62069" x2="68556" y2="82759"/>
                        <a14:foregroundMark x1="62333" y1="78448" x2="62333" y2="43448"/>
                        <a14:foregroundMark x1="43667" y1="47759" x2="43667" y2="40517"/>
                        <a14:foregroundMark x1="25444" y1="23448" x2="32222" y2="16552"/>
                        <a14:foregroundMark x1="38111" y1="3448" x2="61444" y2="862"/>
                      </a14:backgroundRemoval>
                    </a14:imgEffect>
                  </a14:imgLayer>
                </a14:imgProps>
              </a:ext>
              <a:ext uri="{28A0092B-C50C-407E-A947-70E740481C1C}">
                <a14:useLocalDpi xmlns:a14="http://schemas.microsoft.com/office/drawing/2010/main" val="0"/>
              </a:ext>
            </a:extLst>
          </a:blip>
          <a:srcRect/>
          <a:stretch>
            <a:fillRect/>
          </a:stretch>
        </p:blipFill>
        <p:spPr bwMode="auto">
          <a:xfrm>
            <a:off x="1083384" y="4972333"/>
            <a:ext cx="498998" cy="332902"/>
          </a:xfrm>
          <a:prstGeom prst="rect">
            <a:avLst/>
          </a:prstGeom>
          <a:noFill/>
          <a:extLst>
            <a:ext uri="{909E8E84-426E-40DD-AFC4-6F175D3DCCD1}">
              <a14:hiddenFill xmlns:a14="http://schemas.microsoft.com/office/drawing/2010/main">
                <a:solidFill>
                  <a:srgbClr val="FFFFFF"/>
                </a:solidFill>
              </a14:hiddenFill>
            </a:ext>
          </a:extLst>
        </p:spPr>
      </p:pic>
      <p:sp>
        <p:nvSpPr>
          <p:cNvPr id="19" name="Title 1">
            <a:extLst>
              <a:ext uri="{FF2B5EF4-FFF2-40B4-BE49-F238E27FC236}">
                <a16:creationId xmlns:a16="http://schemas.microsoft.com/office/drawing/2014/main" id="{245146D6-C281-5A42-8EA9-17A517952533}"/>
              </a:ext>
            </a:extLst>
          </p:cNvPr>
          <p:cNvSpPr txBox="1">
            <a:spLocks/>
          </p:cNvSpPr>
          <p:nvPr/>
        </p:nvSpPr>
        <p:spPr>
          <a:xfrm>
            <a:off x="6662952" y="4389658"/>
            <a:ext cx="4370589" cy="104129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600" kern="1200">
                <a:solidFill>
                  <a:schemeClr val="tx1"/>
                </a:solidFill>
                <a:latin typeface="+mj-lt"/>
                <a:ea typeface="+mj-ea"/>
                <a:cs typeface="+mj-cs"/>
              </a:defRPr>
            </a:lvl1pPr>
          </a:lstStyle>
          <a:p>
            <a:pPr>
              <a:lnSpc>
                <a:spcPct val="150000"/>
              </a:lnSpc>
            </a:pPr>
            <a:r>
              <a:rPr lang="en-US" sz="1600" dirty="0">
                <a:latin typeface="+mn-lt"/>
                <a:ea typeface="+mn-ea"/>
                <a:cs typeface="+mn-cs"/>
              </a:rPr>
              <a:t>rjcsantos@hotmail.com</a:t>
            </a:r>
          </a:p>
          <a:p>
            <a:pPr marL="0" indent="0">
              <a:lnSpc>
                <a:spcPct val="150000"/>
              </a:lnSpc>
              <a:buNone/>
            </a:pPr>
            <a:r>
              <a:rPr lang="en-US" sz="1600" dirty="0">
                <a:latin typeface="+mn-lt"/>
                <a:ea typeface="+mn-ea"/>
                <a:cs typeface="+mn-cs"/>
              </a:rPr>
              <a:t>https://www.linkedin.com/in/rickcsantos</a:t>
            </a:r>
          </a:p>
        </p:txBody>
      </p:sp>
      <p:sp>
        <p:nvSpPr>
          <p:cNvPr id="20" name="Graphic 10" descr="Envelope">
            <a:extLst>
              <a:ext uri="{FF2B5EF4-FFF2-40B4-BE49-F238E27FC236}">
                <a16:creationId xmlns:a16="http://schemas.microsoft.com/office/drawing/2014/main" id="{9086F585-9FC9-E781-E374-905DCB771C87}"/>
              </a:ext>
            </a:extLst>
          </p:cNvPr>
          <p:cNvSpPr/>
          <p:nvPr/>
        </p:nvSpPr>
        <p:spPr>
          <a:xfrm>
            <a:off x="6215218" y="4588445"/>
            <a:ext cx="337980" cy="235602"/>
          </a:xfrm>
          <a:custGeom>
            <a:avLst/>
            <a:gdLst>
              <a:gd name="connsiteX0" fmla="*/ 0 w 300000"/>
              <a:gd name="connsiteY0" fmla="*/ 0 h 210000"/>
              <a:gd name="connsiteX1" fmla="*/ 0 w 300000"/>
              <a:gd name="connsiteY1" fmla="*/ 210000 h 210000"/>
              <a:gd name="connsiteX2" fmla="*/ 300000 w 300000"/>
              <a:gd name="connsiteY2" fmla="*/ 210000 h 210000"/>
              <a:gd name="connsiteX3" fmla="*/ 300000 w 300000"/>
              <a:gd name="connsiteY3" fmla="*/ 0 h 210000"/>
              <a:gd name="connsiteX4" fmla="*/ 0 w 300000"/>
              <a:gd name="connsiteY4" fmla="*/ 0 h 210000"/>
              <a:gd name="connsiteX5" fmla="*/ 155250 w 300000"/>
              <a:gd name="connsiteY5" fmla="*/ 130875 h 210000"/>
              <a:gd name="connsiteX6" fmla="*/ 144750 w 300000"/>
              <a:gd name="connsiteY6" fmla="*/ 130875 h 210000"/>
              <a:gd name="connsiteX7" fmla="*/ 33750 w 300000"/>
              <a:gd name="connsiteY7" fmla="*/ 22500 h 210000"/>
              <a:gd name="connsiteX8" fmla="*/ 266625 w 300000"/>
              <a:gd name="connsiteY8" fmla="*/ 22500 h 210000"/>
              <a:gd name="connsiteX9" fmla="*/ 155250 w 300000"/>
              <a:gd name="connsiteY9" fmla="*/ 130875 h 210000"/>
              <a:gd name="connsiteX10" fmla="*/ 95625 w 300000"/>
              <a:gd name="connsiteY10" fmla="*/ 103875 h 210000"/>
              <a:gd name="connsiteX11" fmla="*/ 22500 w 300000"/>
              <a:gd name="connsiteY11" fmla="*/ 177375 h 210000"/>
              <a:gd name="connsiteX12" fmla="*/ 22500 w 300000"/>
              <a:gd name="connsiteY12" fmla="*/ 32250 h 210000"/>
              <a:gd name="connsiteX13" fmla="*/ 95625 w 300000"/>
              <a:gd name="connsiteY13" fmla="*/ 103875 h 210000"/>
              <a:gd name="connsiteX14" fmla="*/ 106500 w 300000"/>
              <a:gd name="connsiteY14" fmla="*/ 114375 h 210000"/>
              <a:gd name="connsiteX15" fmla="*/ 134625 w 300000"/>
              <a:gd name="connsiteY15" fmla="*/ 141750 h 210000"/>
              <a:gd name="connsiteX16" fmla="*/ 150375 w 300000"/>
              <a:gd name="connsiteY16" fmla="*/ 148125 h 210000"/>
              <a:gd name="connsiteX17" fmla="*/ 166125 w 300000"/>
              <a:gd name="connsiteY17" fmla="*/ 141750 h 210000"/>
              <a:gd name="connsiteX18" fmla="*/ 194250 w 300000"/>
              <a:gd name="connsiteY18" fmla="*/ 114375 h 210000"/>
              <a:gd name="connsiteX19" fmla="*/ 267000 w 300000"/>
              <a:gd name="connsiteY19" fmla="*/ 187500 h 210000"/>
              <a:gd name="connsiteX20" fmla="*/ 33375 w 300000"/>
              <a:gd name="connsiteY20" fmla="*/ 187500 h 210000"/>
              <a:gd name="connsiteX21" fmla="*/ 106500 w 300000"/>
              <a:gd name="connsiteY21" fmla="*/ 114375 h 210000"/>
              <a:gd name="connsiteX22" fmla="*/ 204375 w 300000"/>
              <a:gd name="connsiteY22" fmla="*/ 103875 h 210000"/>
              <a:gd name="connsiteX23" fmla="*/ 277500 w 300000"/>
              <a:gd name="connsiteY23" fmla="*/ 32625 h 210000"/>
              <a:gd name="connsiteX24" fmla="*/ 277500 w 300000"/>
              <a:gd name="connsiteY24" fmla="*/ 177000 h 210000"/>
              <a:gd name="connsiteX25" fmla="*/ 204375 w 300000"/>
              <a:gd name="connsiteY25" fmla="*/ 103875 h 2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00000" h="210000">
                <a:moveTo>
                  <a:pt x="0" y="0"/>
                </a:moveTo>
                <a:lnTo>
                  <a:pt x="0" y="210000"/>
                </a:lnTo>
                <a:lnTo>
                  <a:pt x="300000" y="210000"/>
                </a:lnTo>
                <a:lnTo>
                  <a:pt x="300000" y="0"/>
                </a:lnTo>
                <a:lnTo>
                  <a:pt x="0" y="0"/>
                </a:lnTo>
                <a:close/>
                <a:moveTo>
                  <a:pt x="155250" y="130875"/>
                </a:moveTo>
                <a:cubicBezTo>
                  <a:pt x="152250" y="133875"/>
                  <a:pt x="147750" y="133875"/>
                  <a:pt x="144750" y="130875"/>
                </a:cubicBezTo>
                <a:lnTo>
                  <a:pt x="33750" y="22500"/>
                </a:lnTo>
                <a:lnTo>
                  <a:pt x="266625" y="22500"/>
                </a:lnTo>
                <a:lnTo>
                  <a:pt x="155250" y="130875"/>
                </a:lnTo>
                <a:close/>
                <a:moveTo>
                  <a:pt x="95625" y="103875"/>
                </a:moveTo>
                <a:lnTo>
                  <a:pt x="22500" y="177375"/>
                </a:lnTo>
                <a:lnTo>
                  <a:pt x="22500" y="32250"/>
                </a:lnTo>
                <a:lnTo>
                  <a:pt x="95625" y="103875"/>
                </a:lnTo>
                <a:close/>
                <a:moveTo>
                  <a:pt x="106500" y="114375"/>
                </a:moveTo>
                <a:lnTo>
                  <a:pt x="134625" y="141750"/>
                </a:lnTo>
                <a:cubicBezTo>
                  <a:pt x="139125" y="145875"/>
                  <a:pt x="144750" y="148125"/>
                  <a:pt x="150375" y="148125"/>
                </a:cubicBezTo>
                <a:cubicBezTo>
                  <a:pt x="156000" y="148125"/>
                  <a:pt x="161625" y="145875"/>
                  <a:pt x="166125" y="141750"/>
                </a:cubicBezTo>
                <a:lnTo>
                  <a:pt x="194250" y="114375"/>
                </a:lnTo>
                <a:lnTo>
                  <a:pt x="267000" y="187500"/>
                </a:lnTo>
                <a:lnTo>
                  <a:pt x="33375" y="187500"/>
                </a:lnTo>
                <a:lnTo>
                  <a:pt x="106500" y="114375"/>
                </a:lnTo>
                <a:close/>
                <a:moveTo>
                  <a:pt x="204375" y="103875"/>
                </a:moveTo>
                <a:lnTo>
                  <a:pt x="277500" y="32625"/>
                </a:lnTo>
                <a:lnTo>
                  <a:pt x="277500" y="177000"/>
                </a:lnTo>
                <a:lnTo>
                  <a:pt x="204375" y="103875"/>
                </a:lnTo>
                <a:close/>
              </a:path>
            </a:pathLst>
          </a:custGeom>
          <a:solidFill>
            <a:srgbClr val="000000"/>
          </a:solidFill>
          <a:ln w="3671" cap="flat">
            <a:noFill/>
            <a:prstDash val="solid"/>
            <a:miter/>
          </a:ln>
        </p:spPr>
        <p:txBody>
          <a:bodyPr rtlCol="0" anchor="ctr"/>
          <a:lstStyle/>
          <a:p>
            <a:endParaRPr lang="en-US" sz="1600"/>
          </a:p>
        </p:txBody>
      </p:sp>
      <p:pic>
        <p:nvPicPr>
          <p:cNvPr id="21" name="Picture 2" descr="Social Service Background png download - 800*707 - Free Transparent Social  Media png Download. - CleanPNG / KissPNG">
            <a:extLst>
              <a:ext uri="{FF2B5EF4-FFF2-40B4-BE49-F238E27FC236}">
                <a16:creationId xmlns:a16="http://schemas.microsoft.com/office/drawing/2014/main" id="{7702DF01-9F00-EB2D-A37E-A46D7756DD82}"/>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862" b="96207" l="10000" r="90000">
                        <a14:foregroundMark x1="65556" y1="21897" x2="38778" y2="16034"/>
                        <a14:foregroundMark x1="38778" y1="16034" x2="28889" y2="29483"/>
                        <a14:foregroundMark x1="28889" y1="29483" x2="19111" y2="68966"/>
                        <a14:foregroundMark x1="19111" y1="68966" x2="26333" y2="87241"/>
                        <a14:foregroundMark x1="26333" y1="87241" x2="42111" y2="96207"/>
                        <a14:foregroundMark x1="42111" y1="96207" x2="64111" y2="92586"/>
                        <a14:foregroundMark x1="25222" y1="50862" x2="23222" y2="37414"/>
                        <a14:foregroundMark x1="28222" y1="44483" x2="31000" y2="78103"/>
                        <a14:foregroundMark x1="45333" y1="46552" x2="44556" y2="79828"/>
                        <a14:foregroundMark x1="28222" y1="62759" x2="26000" y2="77759"/>
                        <a14:foregroundMark x1="40889" y1="68448" x2="44111" y2="48448"/>
                        <a14:foregroundMark x1="44111" y1="48448" x2="57889" y2="45517"/>
                        <a14:foregroundMark x1="57889" y1="45517" x2="67000" y2="62069"/>
                        <a14:foregroundMark x1="67000" y1="62069" x2="68556" y2="82759"/>
                        <a14:foregroundMark x1="62333" y1="78448" x2="62333" y2="43448"/>
                        <a14:foregroundMark x1="43667" y1="47759" x2="43667" y2="40517"/>
                        <a14:foregroundMark x1="25444" y1="23448" x2="32222" y2="16552"/>
                        <a14:foregroundMark x1="38111" y1="3448" x2="61444" y2="862"/>
                      </a14:backgroundRemoval>
                    </a14:imgEffect>
                  </a14:imgLayer>
                </a14:imgProps>
              </a:ext>
              <a:ext uri="{28A0092B-C50C-407E-A947-70E740481C1C}">
                <a14:useLocalDpi xmlns:a14="http://schemas.microsoft.com/office/drawing/2010/main" val="0"/>
              </a:ext>
            </a:extLst>
          </a:blip>
          <a:srcRect/>
          <a:stretch>
            <a:fillRect/>
          </a:stretch>
        </p:blipFill>
        <p:spPr bwMode="auto">
          <a:xfrm>
            <a:off x="6140143" y="4951783"/>
            <a:ext cx="498998" cy="332902"/>
          </a:xfrm>
          <a:prstGeom prst="rect">
            <a:avLst/>
          </a:prstGeom>
          <a:noFill/>
          <a:extLst>
            <a:ext uri="{909E8E84-426E-40DD-AFC4-6F175D3DCCD1}">
              <a14:hiddenFill xmlns:a14="http://schemas.microsoft.com/office/drawing/2010/main">
                <a:solidFill>
                  <a:srgbClr val="FFFFFF"/>
                </a:solidFill>
              </a14:hiddenFill>
            </a:ext>
          </a:extLst>
        </p:spPr>
      </p:pic>
      <p:sp>
        <p:nvSpPr>
          <p:cNvPr id="22" name="Content Placeholder 2">
            <a:extLst>
              <a:ext uri="{FF2B5EF4-FFF2-40B4-BE49-F238E27FC236}">
                <a16:creationId xmlns:a16="http://schemas.microsoft.com/office/drawing/2014/main" id="{735E277A-C100-B579-3782-8EBAAA2C73E3}"/>
              </a:ext>
            </a:extLst>
          </p:cNvPr>
          <p:cNvSpPr txBox="1">
            <a:spLocks/>
          </p:cNvSpPr>
          <p:nvPr/>
        </p:nvSpPr>
        <p:spPr>
          <a:xfrm>
            <a:off x="7434901" y="2449489"/>
            <a:ext cx="3691819" cy="239743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Expert Leader - BI &amp; Big Data</a:t>
            </a:r>
          </a:p>
          <a:p>
            <a:r>
              <a:rPr lang="en-US" sz="1800" dirty="0"/>
              <a:t>@ Big Data &amp; Architecture – Natixis</a:t>
            </a:r>
          </a:p>
          <a:p>
            <a:r>
              <a:rPr lang="en-US" sz="1800" dirty="0"/>
              <a:t>VP APBI – Portuguese Association for Business Intelligence</a:t>
            </a:r>
          </a:p>
          <a:p>
            <a:r>
              <a:rPr lang="en-US" sz="1800" dirty="0"/>
              <a:t>MCSE – Data Management &amp; Analytics</a:t>
            </a:r>
          </a:p>
        </p:txBody>
      </p:sp>
      <p:sp>
        <p:nvSpPr>
          <p:cNvPr id="23" name="Title 1">
            <a:extLst>
              <a:ext uri="{FF2B5EF4-FFF2-40B4-BE49-F238E27FC236}">
                <a16:creationId xmlns:a16="http://schemas.microsoft.com/office/drawing/2014/main" id="{F87F8B84-E141-3654-6A3B-9E6F5A4AB418}"/>
              </a:ext>
            </a:extLst>
          </p:cNvPr>
          <p:cNvSpPr txBox="1">
            <a:spLocks/>
          </p:cNvSpPr>
          <p:nvPr/>
        </p:nvSpPr>
        <p:spPr>
          <a:xfrm>
            <a:off x="7652418" y="1877195"/>
            <a:ext cx="3480444" cy="57229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b="1" dirty="0"/>
              <a:t>Ricardo Castro Santos</a:t>
            </a:r>
            <a:endParaRPr lang="en-NZ" sz="2400" b="1" dirty="0"/>
          </a:p>
        </p:txBody>
      </p:sp>
      <p:pic>
        <p:nvPicPr>
          <p:cNvPr id="24" name="Picture 37">
            <a:extLst>
              <a:ext uri="{FF2B5EF4-FFF2-40B4-BE49-F238E27FC236}">
                <a16:creationId xmlns:a16="http://schemas.microsoft.com/office/drawing/2014/main" id="{E36634B0-171C-30F0-3A14-7F2E8D05FFE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750801" y="1814708"/>
            <a:ext cx="1674769" cy="2512464"/>
          </a:xfrm>
          <a:prstGeom prst="rect">
            <a:avLst/>
          </a:prstGeom>
          <a:ln>
            <a:noFill/>
          </a:ln>
          <a:effectLst>
            <a:softEdge rad="112500"/>
          </a:effectLst>
        </p:spPr>
      </p:pic>
      <p:sp>
        <p:nvSpPr>
          <p:cNvPr id="25" name="Title 1">
            <a:extLst>
              <a:ext uri="{FF2B5EF4-FFF2-40B4-BE49-F238E27FC236}">
                <a16:creationId xmlns:a16="http://schemas.microsoft.com/office/drawing/2014/main" id="{7CE80587-F720-5875-DD1E-3A561AA2758E}"/>
              </a:ext>
            </a:extLst>
          </p:cNvPr>
          <p:cNvSpPr txBox="1">
            <a:spLocks/>
          </p:cNvSpPr>
          <p:nvPr/>
        </p:nvSpPr>
        <p:spPr>
          <a:xfrm>
            <a:off x="2922232" y="1909251"/>
            <a:ext cx="3480444" cy="57229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b="1" dirty="0"/>
              <a:t>Pedro Reis</a:t>
            </a:r>
            <a:endParaRPr lang="en-NZ" sz="2400" b="1" dirty="0"/>
          </a:p>
        </p:txBody>
      </p:sp>
    </p:spTree>
    <p:extLst>
      <p:ext uri="{BB962C8B-B14F-4D97-AF65-F5344CB8AC3E}">
        <p14:creationId xmlns:p14="http://schemas.microsoft.com/office/powerpoint/2010/main" val="12314215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B5BB70-5C69-976D-8C5A-48105604BF15}"/>
              </a:ext>
            </a:extLst>
          </p:cNvPr>
          <p:cNvSpPr>
            <a:spLocks noGrp="1"/>
          </p:cNvSpPr>
          <p:nvPr>
            <p:ph type="ctrTitle"/>
          </p:nvPr>
        </p:nvSpPr>
        <p:spPr>
          <a:xfrm>
            <a:off x="2622430" y="1015727"/>
            <a:ext cx="6521570" cy="944045"/>
          </a:xfrm>
        </p:spPr>
        <p:txBody>
          <a:bodyPr>
            <a:noAutofit/>
          </a:bodyPr>
          <a:lstStyle/>
          <a:p>
            <a:r>
              <a:rPr lang="en-US" sz="3600" dirty="0"/>
              <a:t>Agenda and content slides</a:t>
            </a:r>
            <a:endParaRPr lang="en-NZ" sz="3600" dirty="0"/>
          </a:p>
        </p:txBody>
      </p:sp>
      <p:sp>
        <p:nvSpPr>
          <p:cNvPr id="3" name="Subtitle 2">
            <a:extLst>
              <a:ext uri="{FF2B5EF4-FFF2-40B4-BE49-F238E27FC236}">
                <a16:creationId xmlns:a16="http://schemas.microsoft.com/office/drawing/2014/main" id="{3C12523D-184F-77DD-AA19-2EFDC1D43D78}"/>
              </a:ext>
            </a:extLst>
          </p:cNvPr>
          <p:cNvSpPr>
            <a:spLocks noGrp="1"/>
          </p:cNvSpPr>
          <p:nvPr>
            <p:ph type="subTitle" idx="1"/>
          </p:nvPr>
        </p:nvSpPr>
        <p:spPr>
          <a:xfrm>
            <a:off x="1345675" y="2329132"/>
            <a:ext cx="9144000" cy="3169167"/>
          </a:xfrm>
        </p:spPr>
        <p:txBody>
          <a:bodyPr>
            <a:normAutofit fontScale="85000" lnSpcReduction="20000"/>
          </a:bodyPr>
          <a:lstStyle/>
          <a:p>
            <a:pPr marL="514350" indent="-514350" algn="l">
              <a:buFont typeface="+mj-lt"/>
              <a:buAutoNum type="arabicParenR"/>
            </a:pPr>
            <a:r>
              <a:rPr lang="en-NZ" dirty="0">
                <a:solidFill>
                  <a:schemeClr val="tx1"/>
                </a:solidFill>
              </a:rPr>
              <a:t>Data </a:t>
            </a:r>
            <a:r>
              <a:rPr lang="en-NZ" dirty="0" err="1">
                <a:solidFill>
                  <a:schemeClr val="tx1"/>
                </a:solidFill>
              </a:rPr>
              <a:t>Modeling</a:t>
            </a:r>
            <a:r>
              <a:rPr lang="en-NZ" dirty="0">
                <a:solidFill>
                  <a:schemeClr val="tx1"/>
                </a:solidFill>
              </a:rPr>
              <a:t> &amp; Analysis</a:t>
            </a:r>
          </a:p>
          <a:p>
            <a:pPr marL="514350" indent="-514350" algn="l">
              <a:buFont typeface="+mj-lt"/>
              <a:buAutoNum type="arabicParenR"/>
            </a:pPr>
            <a:r>
              <a:rPr lang="en-NZ" dirty="0">
                <a:solidFill>
                  <a:schemeClr val="tx1"/>
                </a:solidFill>
              </a:rPr>
              <a:t>Generate Artificial Data</a:t>
            </a:r>
          </a:p>
          <a:p>
            <a:pPr marL="514350" indent="-514350" algn="l">
              <a:buFont typeface="+mj-lt"/>
              <a:buAutoNum type="arabicParenR"/>
            </a:pPr>
            <a:r>
              <a:rPr lang="en-NZ" dirty="0">
                <a:solidFill>
                  <a:schemeClr val="tx1"/>
                </a:solidFill>
              </a:rPr>
              <a:t>Generate Power Query code</a:t>
            </a:r>
          </a:p>
          <a:p>
            <a:pPr marL="514350" indent="-514350" algn="l">
              <a:buFont typeface="+mj-lt"/>
              <a:buAutoNum type="arabicParenR"/>
            </a:pPr>
            <a:r>
              <a:rPr lang="en-NZ" dirty="0">
                <a:solidFill>
                  <a:schemeClr val="tx1"/>
                </a:solidFill>
              </a:rPr>
              <a:t>Generate DAX Measures &amp; CSS</a:t>
            </a:r>
          </a:p>
          <a:p>
            <a:pPr marL="514350" indent="-514350" algn="l">
              <a:buFont typeface="+mj-lt"/>
              <a:buAutoNum type="arabicParenR"/>
            </a:pPr>
            <a:r>
              <a:rPr lang="en-NZ" dirty="0">
                <a:solidFill>
                  <a:schemeClr val="tx1"/>
                </a:solidFill>
              </a:rPr>
              <a:t>Generate Imaging for the report</a:t>
            </a:r>
          </a:p>
          <a:p>
            <a:pPr marL="514350" indent="-514350" algn="l">
              <a:buFont typeface="+mj-lt"/>
              <a:buAutoNum type="arabicParenR"/>
            </a:pPr>
            <a:r>
              <a:rPr lang="en-NZ" dirty="0">
                <a:solidFill>
                  <a:schemeClr val="tx1"/>
                </a:solidFill>
              </a:rPr>
              <a:t>Generate Tabular Editor Scripts</a:t>
            </a:r>
          </a:p>
          <a:p>
            <a:pPr marL="514350" indent="-514350" algn="l">
              <a:buFont typeface="+mj-lt"/>
              <a:buAutoNum type="arabicParenR"/>
            </a:pPr>
            <a:r>
              <a:rPr lang="en-NZ" dirty="0">
                <a:solidFill>
                  <a:schemeClr val="tx1"/>
                </a:solidFill>
              </a:rPr>
              <a:t>Cmdlets / PowerShell Scripts</a:t>
            </a:r>
          </a:p>
          <a:p>
            <a:pPr marL="514350" indent="-514350" algn="l">
              <a:buFont typeface="+mj-lt"/>
              <a:buAutoNum type="arabicParenR"/>
            </a:pPr>
            <a:r>
              <a:rPr lang="en-NZ" dirty="0">
                <a:solidFill>
                  <a:schemeClr val="tx1"/>
                </a:solidFill>
              </a:rPr>
              <a:t>Key Takeaways / The Future</a:t>
            </a:r>
          </a:p>
        </p:txBody>
      </p:sp>
    </p:spTree>
    <p:extLst>
      <p:ext uri="{BB962C8B-B14F-4D97-AF65-F5344CB8AC3E}">
        <p14:creationId xmlns:p14="http://schemas.microsoft.com/office/powerpoint/2010/main" val="9536500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lustração do Stock: OK / KO | Adobe Stock">
            <a:extLst>
              <a:ext uri="{FF2B5EF4-FFF2-40B4-BE49-F238E27FC236}">
                <a16:creationId xmlns:a16="http://schemas.microsoft.com/office/drawing/2014/main" id="{1253EF9E-511C-670F-B713-9A0B7C322B8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757" t="8519" r="52316" b="32222"/>
          <a:stretch/>
        </p:blipFill>
        <p:spPr bwMode="auto">
          <a:xfrm>
            <a:off x="1940812" y="1900018"/>
            <a:ext cx="1796256" cy="180755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Ilustração do Stock: OK / KO | Adobe Stock">
            <a:extLst>
              <a:ext uri="{FF2B5EF4-FFF2-40B4-BE49-F238E27FC236}">
                <a16:creationId xmlns:a16="http://schemas.microsoft.com/office/drawing/2014/main" id="{0D9F7BD3-C69C-C4C4-3125-5EEBE7C95BB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2896" t="8889" r="2831" b="31852"/>
          <a:stretch/>
        </p:blipFill>
        <p:spPr bwMode="auto">
          <a:xfrm>
            <a:off x="8080559" y="1900017"/>
            <a:ext cx="1943120" cy="180755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Ilustração do Stock: OK / KO | Adobe Stock">
            <a:extLst>
              <a:ext uri="{FF2B5EF4-FFF2-40B4-BE49-F238E27FC236}">
                <a16:creationId xmlns:a16="http://schemas.microsoft.com/office/drawing/2014/main" id="{004DEA41-9E2C-CF2D-7288-75DCACCE105A}"/>
              </a:ext>
            </a:extLst>
          </p:cNvPr>
          <p:cNvPicPr>
            <a:picLocks noChangeAspect="1" noChangeArrowheads="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l="6757" t="8519" r="52316" b="32222"/>
          <a:stretch/>
        </p:blipFill>
        <p:spPr bwMode="auto">
          <a:xfrm>
            <a:off x="5095147" y="1900017"/>
            <a:ext cx="1796256" cy="180755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528B12DC-3A4F-D1A8-4832-91D59E414DCB}"/>
              </a:ext>
            </a:extLst>
          </p:cNvPr>
          <p:cNvSpPr txBox="1"/>
          <p:nvPr/>
        </p:nvSpPr>
        <p:spPr>
          <a:xfrm>
            <a:off x="1629385" y="3891994"/>
            <a:ext cx="2419109" cy="400110"/>
          </a:xfrm>
          <a:prstGeom prst="rect">
            <a:avLst/>
          </a:prstGeom>
          <a:noFill/>
        </p:spPr>
        <p:txBody>
          <a:bodyPr wrap="square" rtlCol="0">
            <a:spAutoFit/>
          </a:bodyPr>
          <a:lstStyle/>
          <a:p>
            <a:pPr algn="ctr"/>
            <a:r>
              <a:rPr lang="pt-PT" sz="2000" b="1" dirty="0" err="1"/>
              <a:t>Test</a:t>
            </a:r>
            <a:r>
              <a:rPr lang="pt-PT" sz="2000" b="1" dirty="0"/>
              <a:t> OK</a:t>
            </a:r>
            <a:endParaRPr lang="en-US" sz="2000" b="1" dirty="0"/>
          </a:p>
        </p:txBody>
      </p:sp>
      <p:sp>
        <p:nvSpPr>
          <p:cNvPr id="7" name="TextBox 6">
            <a:extLst>
              <a:ext uri="{FF2B5EF4-FFF2-40B4-BE49-F238E27FC236}">
                <a16:creationId xmlns:a16="http://schemas.microsoft.com/office/drawing/2014/main" id="{19699FAE-8B8D-0FB9-656F-CAC300A4F37A}"/>
              </a:ext>
            </a:extLst>
          </p:cNvPr>
          <p:cNvSpPr txBox="1"/>
          <p:nvPr/>
        </p:nvSpPr>
        <p:spPr>
          <a:xfrm>
            <a:off x="4783720" y="3891994"/>
            <a:ext cx="2419109" cy="1015663"/>
          </a:xfrm>
          <a:prstGeom prst="rect">
            <a:avLst/>
          </a:prstGeom>
          <a:noFill/>
        </p:spPr>
        <p:txBody>
          <a:bodyPr wrap="square" rtlCol="0">
            <a:spAutoFit/>
          </a:bodyPr>
          <a:lstStyle/>
          <a:p>
            <a:pPr algn="ctr"/>
            <a:r>
              <a:rPr lang="pt-PT" sz="2000" b="1" dirty="0" err="1"/>
              <a:t>Test</a:t>
            </a:r>
            <a:r>
              <a:rPr lang="pt-PT" sz="2000" b="1" dirty="0"/>
              <a:t> OK</a:t>
            </a:r>
          </a:p>
          <a:p>
            <a:pPr algn="ctr"/>
            <a:r>
              <a:rPr lang="pt-PT" sz="2000" b="1" dirty="0" err="1"/>
              <a:t>with</a:t>
            </a:r>
            <a:r>
              <a:rPr lang="pt-PT" sz="2000" b="1" dirty="0"/>
              <a:t> </a:t>
            </a:r>
            <a:r>
              <a:rPr lang="pt-PT" sz="2000" b="1" dirty="0" err="1"/>
              <a:t>iterations</a:t>
            </a:r>
            <a:r>
              <a:rPr lang="pt-PT" sz="2000" b="1" dirty="0"/>
              <a:t> </a:t>
            </a:r>
            <a:r>
              <a:rPr lang="pt-PT" sz="2000" b="1" dirty="0" err="1"/>
              <a:t>or</a:t>
            </a:r>
            <a:r>
              <a:rPr lang="pt-PT" sz="2000" b="1" dirty="0"/>
              <a:t> </a:t>
            </a:r>
            <a:r>
              <a:rPr lang="pt-PT" sz="2000" b="1" dirty="0" err="1"/>
              <a:t>limitations</a:t>
            </a:r>
            <a:endParaRPr lang="en-US" sz="2000" b="1" dirty="0"/>
          </a:p>
        </p:txBody>
      </p:sp>
      <p:sp>
        <p:nvSpPr>
          <p:cNvPr id="8" name="TextBox 7">
            <a:extLst>
              <a:ext uri="{FF2B5EF4-FFF2-40B4-BE49-F238E27FC236}">
                <a16:creationId xmlns:a16="http://schemas.microsoft.com/office/drawing/2014/main" id="{E15FBF1F-2647-CF26-E531-0CB6A6805F60}"/>
              </a:ext>
            </a:extLst>
          </p:cNvPr>
          <p:cNvSpPr txBox="1"/>
          <p:nvPr/>
        </p:nvSpPr>
        <p:spPr>
          <a:xfrm>
            <a:off x="7842564" y="3884379"/>
            <a:ext cx="2419109" cy="400110"/>
          </a:xfrm>
          <a:prstGeom prst="rect">
            <a:avLst/>
          </a:prstGeom>
          <a:noFill/>
        </p:spPr>
        <p:txBody>
          <a:bodyPr wrap="square" rtlCol="0">
            <a:spAutoFit/>
          </a:bodyPr>
          <a:lstStyle/>
          <a:p>
            <a:pPr algn="ctr"/>
            <a:r>
              <a:rPr lang="pt-PT" sz="2000" b="1" dirty="0" err="1"/>
              <a:t>Test</a:t>
            </a:r>
            <a:r>
              <a:rPr lang="pt-PT" sz="2000" b="1" dirty="0"/>
              <a:t> KO</a:t>
            </a:r>
          </a:p>
        </p:txBody>
      </p:sp>
    </p:spTree>
    <p:extLst>
      <p:ext uri="{BB962C8B-B14F-4D97-AF65-F5344CB8AC3E}">
        <p14:creationId xmlns:p14="http://schemas.microsoft.com/office/powerpoint/2010/main" val="2342351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564A33-5D40-6160-E869-5B7128FE5E97}"/>
              </a:ext>
            </a:extLst>
          </p:cNvPr>
          <p:cNvSpPr>
            <a:spLocks noGrp="1"/>
          </p:cNvSpPr>
          <p:nvPr>
            <p:ph type="title"/>
          </p:nvPr>
        </p:nvSpPr>
        <p:spPr>
          <a:xfrm>
            <a:off x="1397478" y="640080"/>
            <a:ext cx="3588590" cy="3086531"/>
          </a:xfrm>
        </p:spPr>
        <p:txBody>
          <a:bodyPr vert="horz" lIns="91440" tIns="45720" rIns="91440" bIns="45720" rtlCol="0" anchor="b">
            <a:normAutofit/>
          </a:bodyPr>
          <a:lstStyle/>
          <a:p>
            <a:r>
              <a:rPr lang="en-US" sz="4000" dirty="0"/>
              <a:t>1) Data Modeling &amp; Analysis</a:t>
            </a:r>
          </a:p>
        </p:txBody>
      </p:sp>
      <p:sp>
        <p:nvSpPr>
          <p:cNvPr id="3" name="Text Placeholder 2">
            <a:extLst>
              <a:ext uri="{FF2B5EF4-FFF2-40B4-BE49-F238E27FC236}">
                <a16:creationId xmlns:a16="http://schemas.microsoft.com/office/drawing/2014/main" id="{2333F5D9-3069-610C-722C-A01DCBA6E65B}"/>
              </a:ext>
            </a:extLst>
          </p:cNvPr>
          <p:cNvSpPr>
            <a:spLocks noGrp="1"/>
          </p:cNvSpPr>
          <p:nvPr>
            <p:ph type="body" idx="1"/>
          </p:nvPr>
        </p:nvSpPr>
        <p:spPr>
          <a:xfrm>
            <a:off x="1397478" y="3816499"/>
            <a:ext cx="3734014" cy="1572768"/>
          </a:xfrm>
        </p:spPr>
        <p:txBody>
          <a:bodyPr vert="horz" lIns="91440" tIns="45720" rIns="91440" bIns="45720" rtlCol="0">
            <a:normAutofit/>
          </a:bodyPr>
          <a:lstStyle/>
          <a:p>
            <a:r>
              <a:rPr lang="en-US" dirty="0">
                <a:solidFill>
                  <a:schemeClr val="tx1"/>
                </a:solidFill>
              </a:rPr>
              <a:t>Generate a Data Model</a:t>
            </a:r>
          </a:p>
          <a:p>
            <a:r>
              <a:rPr lang="en-US" dirty="0">
                <a:solidFill>
                  <a:schemeClr val="tx1"/>
                </a:solidFill>
              </a:rPr>
              <a:t>Analyze a Data Model</a:t>
            </a:r>
          </a:p>
          <a:p>
            <a:r>
              <a:rPr lang="en-US" dirty="0">
                <a:solidFill>
                  <a:schemeClr val="tx1"/>
                </a:solidFill>
              </a:rPr>
              <a:t>Analyze Data</a:t>
            </a:r>
          </a:p>
        </p:txBody>
      </p:sp>
      <p:pic>
        <p:nvPicPr>
          <p:cNvPr id="19" name="Picture 18" descr="Top view of cubes connected with black lines">
            <a:extLst>
              <a:ext uri="{FF2B5EF4-FFF2-40B4-BE49-F238E27FC236}">
                <a16:creationId xmlns:a16="http://schemas.microsoft.com/office/drawing/2014/main" id="{01E5BB4A-7034-EA97-AF77-9896F81F48D2}"/>
              </a:ext>
            </a:extLst>
          </p:cNvPr>
          <p:cNvPicPr>
            <a:picLocks noChangeAspect="1"/>
          </p:cNvPicPr>
          <p:nvPr/>
        </p:nvPicPr>
        <p:blipFill rotWithShape="1">
          <a:blip r:embed="rId3"/>
          <a:srcRect l="17347" r="7425"/>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4" name="TextBox 3">
            <a:extLst>
              <a:ext uri="{FF2B5EF4-FFF2-40B4-BE49-F238E27FC236}">
                <a16:creationId xmlns:a16="http://schemas.microsoft.com/office/drawing/2014/main" id="{CB78EBDB-4AB1-8A2F-24DE-B7E1FC675164}"/>
              </a:ext>
            </a:extLst>
          </p:cNvPr>
          <p:cNvSpPr txBox="1"/>
          <p:nvPr/>
        </p:nvSpPr>
        <p:spPr>
          <a:xfrm>
            <a:off x="1002535" y="2610997"/>
            <a:ext cx="9044848" cy="369332"/>
          </a:xfrm>
          <a:prstGeom prst="rect">
            <a:avLst/>
          </a:prstGeom>
          <a:noFill/>
        </p:spPr>
        <p:txBody>
          <a:bodyPr wrap="square" rtlCol="0">
            <a:spAutoFit/>
          </a:bodyPr>
          <a:lstStyle/>
          <a:p>
            <a:endParaRPr lang="en-US" dirty="0"/>
          </a:p>
        </p:txBody>
      </p:sp>
    </p:spTree>
    <p:extLst>
      <p:ext uri="{BB962C8B-B14F-4D97-AF65-F5344CB8AC3E}">
        <p14:creationId xmlns:p14="http://schemas.microsoft.com/office/powerpoint/2010/main" val="12796194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564A33-5D40-6160-E869-5B7128FE5E97}"/>
              </a:ext>
            </a:extLst>
          </p:cNvPr>
          <p:cNvSpPr>
            <a:spLocks noGrp="1"/>
          </p:cNvSpPr>
          <p:nvPr>
            <p:ph type="title"/>
          </p:nvPr>
        </p:nvSpPr>
        <p:spPr>
          <a:xfrm>
            <a:off x="1061048" y="640080"/>
            <a:ext cx="3968152" cy="2551694"/>
          </a:xfrm>
        </p:spPr>
        <p:txBody>
          <a:bodyPr vert="horz" lIns="91440" tIns="45720" rIns="91440" bIns="45720" rtlCol="0" anchor="b">
            <a:normAutofit/>
          </a:bodyPr>
          <a:lstStyle/>
          <a:p>
            <a:r>
              <a:rPr lang="en-US" sz="4000" dirty="0"/>
              <a:t>2) Generate Artificial Data</a:t>
            </a:r>
          </a:p>
        </p:txBody>
      </p:sp>
      <p:sp>
        <p:nvSpPr>
          <p:cNvPr id="3" name="Content Placeholder 2">
            <a:extLst>
              <a:ext uri="{FF2B5EF4-FFF2-40B4-BE49-F238E27FC236}">
                <a16:creationId xmlns:a16="http://schemas.microsoft.com/office/drawing/2014/main" id="{7BEA86F4-DDE8-936D-EF52-A8A8FBF471B2}"/>
              </a:ext>
            </a:extLst>
          </p:cNvPr>
          <p:cNvSpPr>
            <a:spLocks noGrp="1"/>
          </p:cNvSpPr>
          <p:nvPr>
            <p:ph type="body" idx="1"/>
          </p:nvPr>
        </p:nvSpPr>
        <p:spPr>
          <a:xfrm>
            <a:off x="1061048" y="3350672"/>
            <a:ext cx="3734014" cy="1572768"/>
          </a:xfrm>
        </p:spPr>
        <p:txBody>
          <a:bodyPr vert="horz" lIns="91440" tIns="45720" rIns="91440" bIns="45720" rtlCol="0">
            <a:normAutofit/>
          </a:bodyPr>
          <a:lstStyle/>
          <a:p>
            <a:r>
              <a:rPr lang="en-US" sz="1700" dirty="0">
                <a:solidFill>
                  <a:schemeClr val="tx1"/>
                </a:solidFill>
              </a:rPr>
              <a:t>Generate CSV Files</a:t>
            </a:r>
          </a:p>
          <a:p>
            <a:r>
              <a:rPr lang="en-US" sz="1700" dirty="0">
                <a:solidFill>
                  <a:schemeClr val="tx1"/>
                </a:solidFill>
              </a:rPr>
              <a:t>Generate </a:t>
            </a:r>
            <a:r>
              <a:rPr lang="en-US" sz="1700" dirty="0" err="1">
                <a:solidFill>
                  <a:schemeClr val="tx1"/>
                </a:solidFill>
              </a:rPr>
              <a:t>Py</a:t>
            </a:r>
            <a:r>
              <a:rPr lang="en-US" sz="1700" dirty="0">
                <a:solidFill>
                  <a:schemeClr val="tx1"/>
                </a:solidFill>
              </a:rPr>
              <a:t> Script which generates CSV Files</a:t>
            </a:r>
          </a:p>
          <a:p>
            <a:r>
              <a:rPr lang="en-US" sz="1700" dirty="0">
                <a:solidFill>
                  <a:schemeClr val="tx1"/>
                </a:solidFill>
              </a:rPr>
              <a:t>Generate T-SQL Script which generates and populates Database</a:t>
            </a:r>
          </a:p>
        </p:txBody>
      </p:sp>
      <p:pic>
        <p:nvPicPr>
          <p:cNvPr id="27" name="Picture 26" descr="Illuminated server room panel">
            <a:extLst>
              <a:ext uri="{FF2B5EF4-FFF2-40B4-BE49-F238E27FC236}">
                <a16:creationId xmlns:a16="http://schemas.microsoft.com/office/drawing/2014/main" id="{728EE54D-15E5-2574-9952-9866C10A9F73}"/>
              </a:ext>
            </a:extLst>
          </p:cNvPr>
          <p:cNvPicPr>
            <a:picLocks noChangeAspect="1"/>
          </p:cNvPicPr>
          <p:nvPr/>
        </p:nvPicPr>
        <p:blipFill rotWithShape="1">
          <a:blip r:embed="rId3"/>
          <a:srcRect l="13158" r="19889"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30979131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564A33-5D40-6160-E869-5B7128FE5E97}"/>
              </a:ext>
            </a:extLst>
          </p:cNvPr>
          <p:cNvSpPr>
            <a:spLocks noGrp="1"/>
          </p:cNvSpPr>
          <p:nvPr>
            <p:ph type="title"/>
          </p:nvPr>
        </p:nvSpPr>
        <p:spPr>
          <a:xfrm>
            <a:off x="1242204" y="640080"/>
            <a:ext cx="3734014" cy="3121037"/>
          </a:xfrm>
        </p:spPr>
        <p:txBody>
          <a:bodyPr vert="horz" lIns="91440" tIns="45720" rIns="91440" bIns="45720" rtlCol="0" anchor="b">
            <a:normAutofit/>
          </a:bodyPr>
          <a:lstStyle/>
          <a:p>
            <a:r>
              <a:rPr lang="en-US" sz="4000" dirty="0"/>
              <a:t>3) Generate Power Query code</a:t>
            </a:r>
          </a:p>
        </p:txBody>
      </p:sp>
      <p:sp>
        <p:nvSpPr>
          <p:cNvPr id="3" name="Content Placeholder 2">
            <a:extLst>
              <a:ext uri="{FF2B5EF4-FFF2-40B4-BE49-F238E27FC236}">
                <a16:creationId xmlns:a16="http://schemas.microsoft.com/office/drawing/2014/main" id="{7BEA86F4-DDE8-936D-EF52-A8A8FBF471B2}"/>
              </a:ext>
            </a:extLst>
          </p:cNvPr>
          <p:cNvSpPr>
            <a:spLocks noGrp="1"/>
          </p:cNvSpPr>
          <p:nvPr>
            <p:ph type="body" idx="1"/>
          </p:nvPr>
        </p:nvSpPr>
        <p:spPr>
          <a:xfrm>
            <a:off x="1242204" y="3833751"/>
            <a:ext cx="3734014" cy="1572768"/>
          </a:xfrm>
        </p:spPr>
        <p:txBody>
          <a:bodyPr vert="horz" lIns="91440" tIns="45720" rIns="91440" bIns="45720" rtlCol="0">
            <a:normAutofit fontScale="92500" lnSpcReduction="10000"/>
          </a:bodyPr>
          <a:lstStyle/>
          <a:p>
            <a:r>
              <a:rPr lang="en-US" dirty="0">
                <a:solidFill>
                  <a:schemeClr val="tx1"/>
                </a:solidFill>
              </a:rPr>
              <a:t>Generate Calendar</a:t>
            </a:r>
          </a:p>
          <a:p>
            <a:r>
              <a:rPr lang="en-US" dirty="0">
                <a:solidFill>
                  <a:schemeClr val="tx1"/>
                </a:solidFill>
              </a:rPr>
              <a:t>Create Custom Columns</a:t>
            </a:r>
          </a:p>
          <a:p>
            <a:r>
              <a:rPr lang="en-US" dirty="0">
                <a:solidFill>
                  <a:schemeClr val="tx1"/>
                </a:solidFill>
              </a:rPr>
              <a:t>Create Custom Functions</a:t>
            </a:r>
          </a:p>
          <a:p>
            <a:r>
              <a:rPr lang="en-US" dirty="0">
                <a:solidFill>
                  <a:schemeClr val="tx1"/>
                </a:solidFill>
              </a:rPr>
              <a:t>Translate Calendar</a:t>
            </a:r>
          </a:p>
        </p:txBody>
      </p:sp>
      <p:pic>
        <p:nvPicPr>
          <p:cNvPr id="26" name="Picture 25" descr="Side view of a white calendar">
            <a:extLst>
              <a:ext uri="{FF2B5EF4-FFF2-40B4-BE49-F238E27FC236}">
                <a16:creationId xmlns:a16="http://schemas.microsoft.com/office/drawing/2014/main" id="{A1C75DC4-3685-1319-9DFE-4793D6793BCA}"/>
              </a:ext>
            </a:extLst>
          </p:cNvPr>
          <p:cNvPicPr>
            <a:picLocks noChangeAspect="1"/>
          </p:cNvPicPr>
          <p:nvPr/>
        </p:nvPicPr>
        <p:blipFill rotWithShape="1">
          <a:blip r:embed="rId3"/>
          <a:srcRect l="33048" r="-1"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163484134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CDE83170FA01744CB755B6A1F0E0AA9F" ma:contentTypeVersion="7" ma:contentTypeDescription="Create a new document." ma:contentTypeScope="" ma:versionID="621d263f5154a3e20e8a8fbb48bb23d9">
  <xsd:schema xmlns:xsd="http://www.w3.org/2001/XMLSchema" xmlns:xs="http://www.w3.org/2001/XMLSchema" xmlns:p="http://schemas.microsoft.com/office/2006/metadata/properties" xmlns:ns2="4baf1f51-9493-47b0-93a6-452fc845e837" targetNamespace="http://schemas.microsoft.com/office/2006/metadata/properties" ma:root="true" ma:fieldsID="901761b04bf1eb80ebabc34dcc0a0a93" ns2:_="">
    <xsd:import namespace="4baf1f51-9493-47b0-93a6-452fc845e837"/>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2:MediaServiceDateTaken" minOccurs="0"/>
                <xsd:element ref="ns2:MediaServiceGenerationTime" minOccurs="0"/>
                <xsd:element ref="ns2:MediaServiceEventHashCode"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baf1f51-9493-47b0-93a6-452fc845e83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MediaServiceDateTaken" ma:index="11" nillable="true" ma:displayName="MediaServiceDateTaken" ma:hidden="true" ma:indexed="true" ma:internalName="MediaServiceDateTaken"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LengthInSeconds" ma:index="14"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9D06969-232C-4B45-A023-22C785139D66}">
  <ds:schemaRefs>
    <ds:schemaRef ds:uri="http://schemas.microsoft.com/office/2006/metadata/properties"/>
    <ds:schemaRef ds:uri="http://schemas.microsoft.com/office/infopath/2007/PartnerControls"/>
    <ds:schemaRef ds:uri="6fef856b-9957-4c63-8350-3d47a877eed5"/>
    <ds:schemaRef ds:uri="5c1ef3b4-dda5-4ed2-aafb-ef543d07122a"/>
  </ds:schemaRefs>
</ds:datastoreItem>
</file>

<file path=customXml/itemProps2.xml><?xml version="1.0" encoding="utf-8"?>
<ds:datastoreItem xmlns:ds="http://schemas.openxmlformats.org/officeDocument/2006/customXml" ds:itemID="{19100325-5E82-423C-9840-FAF71CE7122F}">
  <ds:schemaRefs>
    <ds:schemaRef ds:uri="http://schemas.microsoft.com/sharepoint/v3/contenttype/forms"/>
  </ds:schemaRefs>
</ds:datastoreItem>
</file>

<file path=customXml/itemProps3.xml><?xml version="1.0" encoding="utf-8"?>
<ds:datastoreItem xmlns:ds="http://schemas.openxmlformats.org/officeDocument/2006/customXml" ds:itemID="{0988CEE6-C6C1-437B-A966-C136FD84FDB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baf1f51-9493-47b0-93a6-452fc845e83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429</TotalTime>
  <Words>770</Words>
  <Application>Microsoft Office PowerPoint</Application>
  <PresentationFormat>Widescreen</PresentationFormat>
  <Paragraphs>109</Paragraphs>
  <Slides>19</Slides>
  <Notes>10</Notes>
  <HiddenSlides>1</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19</vt:i4>
      </vt:variant>
    </vt:vector>
  </HeadingPairs>
  <TitlesOfParts>
    <vt:vector size="28" baseType="lpstr">
      <vt:lpstr>Aptos</vt:lpstr>
      <vt:lpstr>Arial</vt:lpstr>
      <vt:lpstr>Calibri</vt:lpstr>
      <vt:lpstr>Calibri Light</vt:lpstr>
      <vt:lpstr>Congenial</vt:lpstr>
      <vt:lpstr>inherit</vt:lpstr>
      <vt:lpstr>NexusSerifWebPro</vt:lpstr>
      <vt:lpstr>Söhne</vt:lpstr>
      <vt:lpstr>Office Theme</vt:lpstr>
      <vt:lpstr>Mastering Rapid Power BI Development with ChatGPT</vt:lpstr>
      <vt:lpstr>Impact of AI on Knowledge Workers</vt:lpstr>
      <vt:lpstr>Who can this help?</vt:lpstr>
      <vt:lpstr>About the speakers</vt:lpstr>
      <vt:lpstr>Agenda and content slides</vt:lpstr>
      <vt:lpstr>PowerPoint Presentation</vt:lpstr>
      <vt:lpstr>1) Data Modeling &amp; Analysis</vt:lpstr>
      <vt:lpstr>2) Generate Artificial Data</vt:lpstr>
      <vt:lpstr>3) Generate Power Query code</vt:lpstr>
      <vt:lpstr>4) Generate DAX</vt:lpstr>
      <vt:lpstr>5) Generate Report Imaging</vt:lpstr>
      <vt:lpstr>6) Generate Tabular Editor Scripts</vt:lpstr>
      <vt:lpstr>7) Cmdlets / PowerShell Scripts</vt:lpstr>
      <vt:lpstr>8) Key Takeaways / The Future</vt:lpstr>
      <vt:lpstr>Results Summary</vt:lpstr>
      <vt:lpstr>Exam Scores by GPT 3.5 and GPT 4</vt:lpstr>
      <vt:lpstr>8) Key Takeaways / The Future</vt:lpstr>
      <vt:lpstr>Thank you!</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Annabel Hemingbrough</dc:creator>
  <cp:lastModifiedBy>Pedro Reis</cp:lastModifiedBy>
  <cp:revision>2</cp:revision>
  <dcterms:created xsi:type="dcterms:W3CDTF">2023-09-13T08:13:44Z</dcterms:created>
  <dcterms:modified xsi:type="dcterms:W3CDTF">2024-03-04T22:22:21Z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lassificationContentMarkingHeaderLocations">
    <vt:lpwstr>Office Theme:8</vt:lpwstr>
  </property>
  <property fmtid="{D5CDD505-2E9C-101B-9397-08002B2CF9AE}" pid="3" name="ClassificationContentMarkingHeaderText">
    <vt:lpwstr>Internal Purple Frog Systems document</vt:lpwstr>
  </property>
  <property fmtid="{D5CDD505-2E9C-101B-9397-08002B2CF9AE}" pid="4" name="MSIP_Label_a81883d7-7687-437e-93f2-e8f88ef256b4_Enabled">
    <vt:lpwstr>true</vt:lpwstr>
  </property>
  <property fmtid="{D5CDD505-2E9C-101B-9397-08002B2CF9AE}" pid="5" name="MSIP_Label_a81883d7-7687-437e-93f2-e8f88ef256b4_SetDate">
    <vt:lpwstr>2023-09-13T08:41:58Z</vt:lpwstr>
  </property>
  <property fmtid="{D5CDD505-2E9C-101B-9397-08002B2CF9AE}" pid="6" name="MSIP_Label_a81883d7-7687-437e-93f2-e8f88ef256b4_Method">
    <vt:lpwstr>Privileged</vt:lpwstr>
  </property>
  <property fmtid="{D5CDD505-2E9C-101B-9397-08002B2CF9AE}" pid="7" name="MSIP_Label_a81883d7-7687-437e-93f2-e8f88ef256b4_Name">
    <vt:lpwstr>Public</vt:lpwstr>
  </property>
  <property fmtid="{D5CDD505-2E9C-101B-9397-08002B2CF9AE}" pid="8" name="MSIP_Label_a81883d7-7687-437e-93f2-e8f88ef256b4_SiteId">
    <vt:lpwstr>7e3de8e7-4d84-476e-98b0-8c195a3a2a1e</vt:lpwstr>
  </property>
  <property fmtid="{D5CDD505-2E9C-101B-9397-08002B2CF9AE}" pid="9" name="MSIP_Label_a81883d7-7687-437e-93f2-e8f88ef256b4_ActionId">
    <vt:lpwstr>8d1a62ca-c679-4a0f-9654-1f372a9ea4a8</vt:lpwstr>
  </property>
  <property fmtid="{D5CDD505-2E9C-101B-9397-08002B2CF9AE}" pid="10" name="MSIP_Label_a81883d7-7687-437e-93f2-e8f88ef256b4_ContentBits">
    <vt:lpwstr>0</vt:lpwstr>
  </property>
  <property fmtid="{D5CDD505-2E9C-101B-9397-08002B2CF9AE}" pid="11" name="ContentTypeId">
    <vt:lpwstr>0x010100CDE83170FA01744CB755B6A1F0E0AA9F</vt:lpwstr>
  </property>
  <property fmtid="{D5CDD505-2E9C-101B-9397-08002B2CF9AE}" pid="12" name="MSIP_Label_defa4170-0d19-0005-0004-bc88714345d2_Enabled">
    <vt:lpwstr>true</vt:lpwstr>
  </property>
  <property fmtid="{D5CDD505-2E9C-101B-9397-08002B2CF9AE}" pid="13" name="MSIP_Label_defa4170-0d19-0005-0004-bc88714345d2_SetDate">
    <vt:lpwstr>2024-03-02T18:59:53Z</vt:lpwstr>
  </property>
  <property fmtid="{D5CDD505-2E9C-101B-9397-08002B2CF9AE}" pid="14" name="MSIP_Label_defa4170-0d19-0005-0004-bc88714345d2_Method">
    <vt:lpwstr>Standard</vt:lpwstr>
  </property>
  <property fmtid="{D5CDD505-2E9C-101B-9397-08002B2CF9AE}" pid="15" name="MSIP_Label_defa4170-0d19-0005-0004-bc88714345d2_Name">
    <vt:lpwstr>defa4170-0d19-0005-0004-bc88714345d2</vt:lpwstr>
  </property>
  <property fmtid="{D5CDD505-2E9C-101B-9397-08002B2CF9AE}" pid="16" name="MSIP_Label_defa4170-0d19-0005-0004-bc88714345d2_SiteId">
    <vt:lpwstr>a92a1c70-f38a-46af-89fe-50f033cc6eec</vt:lpwstr>
  </property>
  <property fmtid="{D5CDD505-2E9C-101B-9397-08002B2CF9AE}" pid="17" name="MSIP_Label_defa4170-0d19-0005-0004-bc88714345d2_ActionId">
    <vt:lpwstr>effc522b-8ad5-4b66-b505-48d5345b6456</vt:lpwstr>
  </property>
  <property fmtid="{D5CDD505-2E9C-101B-9397-08002B2CF9AE}" pid="18" name="MSIP_Label_defa4170-0d19-0005-0004-bc88714345d2_ContentBits">
    <vt:lpwstr>0</vt:lpwstr>
  </property>
</Properties>
</file>